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2.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5.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omments/modernComment_7BBF5B5E_4E95ECAA.xml" ContentType="application/vnd.ms-powerpoint.comments+xml"/>
  <Override PartName="/ppt/notesSlides/notesSlide22.xml" ContentType="application/vnd.openxmlformats-officedocument.presentationml.notesSlide+xml"/>
  <Override PartName="/ppt/comments/modernComment_7BBF5B71_F0F9CC0.xml" ContentType="application/vnd.ms-powerpoint.comment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5" r:id="rId1"/>
    <p:sldMasterId id="2147483700" r:id="rId2"/>
  </p:sldMasterIdLst>
  <p:notesMasterIdLst>
    <p:notesMasterId r:id="rId30"/>
  </p:notesMasterIdLst>
  <p:sldIdLst>
    <p:sldId id="256" r:id="rId3"/>
    <p:sldId id="517" r:id="rId4"/>
    <p:sldId id="271" r:id="rId5"/>
    <p:sldId id="2076138325" r:id="rId6"/>
    <p:sldId id="2076138417" r:id="rId7"/>
    <p:sldId id="503" r:id="rId8"/>
    <p:sldId id="258" r:id="rId9"/>
    <p:sldId id="259" r:id="rId10"/>
    <p:sldId id="505" r:id="rId11"/>
    <p:sldId id="261" r:id="rId12"/>
    <p:sldId id="513" r:id="rId13"/>
    <p:sldId id="506" r:id="rId14"/>
    <p:sldId id="507" r:id="rId15"/>
    <p:sldId id="514" r:id="rId16"/>
    <p:sldId id="508" r:id="rId17"/>
    <p:sldId id="509" r:id="rId18"/>
    <p:sldId id="515" r:id="rId19"/>
    <p:sldId id="510" r:id="rId20"/>
    <p:sldId id="516" r:id="rId21"/>
    <p:sldId id="511" r:id="rId22"/>
    <p:sldId id="2076138328" r:id="rId23"/>
    <p:sldId id="2076138334" r:id="rId24"/>
    <p:sldId id="2076138353" r:id="rId25"/>
    <p:sldId id="267" r:id="rId26"/>
    <p:sldId id="512" r:id="rId27"/>
    <p:sldId id="277" r:id="rId28"/>
    <p:sldId id="1815" r:id="rId2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CB7D0350-C58D-A136-2FE0-A21E76576DFE}" name="Eldert Grootenboer" initials="EG" userId="S::egrootenboer@microsoft.com::86a8f506-bb1c-4964-839a-78287daf85b1" providerId="AD"/>
  <p188:author id="{1DD51170-86DD-5E73-E882-7B791FC9BE4F}" name="Kevin Lam" initials="KL" userId="S::klam@microsoft.com::3d6e24ce-10e9-4917-b90a-b297644be690" providerId="AD"/>
  <p188:author id="{3E12E39D-144A-A282-0475-4187DE0968B7}" name="Christina Compy" initials="CC" userId="S::ccompy@microsoft.com::f3d99e3d-d60b-46ef-9fb9-c67ef60ee7c3"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CACCC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EFD8BF9-5E0F-4B5C-8121-BA0273758F27}" v="10" dt="2023-06-27T01:50:28.24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511"/>
    <p:restoredTop sz="94719"/>
  </p:normalViewPr>
  <p:slideViewPr>
    <p:cSldViewPr snapToGrid="0">
      <p:cViewPr varScale="1">
        <p:scale>
          <a:sx n="129" d="100"/>
          <a:sy n="129" d="100"/>
        </p:scale>
        <p:origin x="144" y="59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viewProps" Target="viewProps.xml"/><Relationship Id="rId37" Type="http://schemas.microsoft.com/office/2018/10/relationships/authors" Target="author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microsoft.com/office/2015/10/relationships/revisionInfo" Target="revisionInfo.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notesMaster" Target="notesMasters/notesMaster1.xml"/><Relationship Id="rId35" Type="http://schemas.microsoft.com/office/2016/11/relationships/changesInfo" Target="changesInfos/changesInfo1.xml"/><Relationship Id="rId8" Type="http://schemas.openxmlformats.org/officeDocument/2006/relationships/slide" Target="slides/slide6.xml"/><Relationship Id="rId3" Type="http://schemas.openxmlformats.org/officeDocument/2006/relationships/slide" Target="slides/slid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ldert@eldert.net" userId="fbe95aa6-f670-4838-bac7-c94df5e74cff" providerId="ADAL" clId="{9D6E4547-C420-4701-B370-061181C13A08}"/>
    <pc:docChg chg="undo custSel addSld modSld">
      <pc:chgData name="eldert@eldert.net" userId="fbe95aa6-f670-4838-bac7-c94df5e74cff" providerId="ADAL" clId="{9D6E4547-C420-4701-B370-061181C13A08}" dt="2023-05-16T00:29:24.464" v="80" actId="20577"/>
      <pc:docMkLst>
        <pc:docMk/>
      </pc:docMkLst>
      <pc:sldChg chg="addSp delSp modSp mod">
        <pc:chgData name="eldert@eldert.net" userId="fbe95aa6-f670-4838-bac7-c94df5e74cff" providerId="ADAL" clId="{9D6E4547-C420-4701-B370-061181C13A08}" dt="2023-05-15T21:16:19.622" v="7" actId="478"/>
        <pc:sldMkLst>
          <pc:docMk/>
          <pc:sldMk cId="1723167992" sldId="256"/>
        </pc:sldMkLst>
        <pc:spChg chg="mod">
          <ac:chgData name="eldert@eldert.net" userId="fbe95aa6-f670-4838-bac7-c94df5e74cff" providerId="ADAL" clId="{9D6E4547-C420-4701-B370-061181C13A08}" dt="2023-05-15T21:16:17.749" v="5" actId="26606"/>
          <ac:spMkLst>
            <pc:docMk/>
            <pc:sldMk cId="1723167992" sldId="256"/>
            <ac:spMk id="2" creationId="{68666F9B-9489-5DAB-70F7-4E3AF4C5EC00}"/>
          </ac:spMkLst>
        </pc:spChg>
        <pc:spChg chg="add del">
          <ac:chgData name="eldert@eldert.net" userId="fbe95aa6-f670-4838-bac7-c94df5e74cff" providerId="ADAL" clId="{9D6E4547-C420-4701-B370-061181C13A08}" dt="2023-05-15T21:14:33.066" v="2"/>
          <ac:spMkLst>
            <pc:docMk/>
            <pc:sldMk cId="1723167992" sldId="256"/>
            <ac:spMk id="3" creationId="{4B0C9854-035F-E3DA-F24A-194EA09BC4DE}"/>
          </ac:spMkLst>
        </pc:spChg>
        <pc:spChg chg="add del">
          <ac:chgData name="eldert@eldert.net" userId="fbe95aa6-f670-4838-bac7-c94df5e74cff" providerId="ADAL" clId="{9D6E4547-C420-4701-B370-061181C13A08}" dt="2023-05-15T21:16:17.749" v="5" actId="26606"/>
          <ac:spMkLst>
            <pc:docMk/>
            <pc:sldMk cId="1723167992" sldId="256"/>
            <ac:spMk id="12" creationId="{22A397E7-BF60-45B2-84C7-B074B76C37A7}"/>
          </ac:spMkLst>
        </pc:spChg>
        <pc:spChg chg="add del">
          <ac:chgData name="eldert@eldert.net" userId="fbe95aa6-f670-4838-bac7-c94df5e74cff" providerId="ADAL" clId="{9D6E4547-C420-4701-B370-061181C13A08}" dt="2023-05-15T21:16:17.749" v="5" actId="26606"/>
          <ac:spMkLst>
            <pc:docMk/>
            <pc:sldMk cId="1723167992" sldId="256"/>
            <ac:spMk id="14" creationId="{890DEF05-784E-4B61-89E4-04C4ECF4E5A0}"/>
          </ac:spMkLst>
        </pc:spChg>
        <pc:picChg chg="add del mod ord">
          <ac:chgData name="eldert@eldert.net" userId="fbe95aa6-f670-4838-bac7-c94df5e74cff" providerId="ADAL" clId="{9D6E4547-C420-4701-B370-061181C13A08}" dt="2023-05-15T21:16:18.757" v="6"/>
          <ac:picMkLst>
            <pc:docMk/>
            <pc:sldMk cId="1723167992" sldId="256"/>
            <ac:picMk id="4" creationId="{FEBD908F-F8A9-53DB-A924-2D7654976A80}"/>
          </ac:picMkLst>
        </pc:picChg>
        <pc:picChg chg="add del">
          <ac:chgData name="eldert@eldert.net" userId="fbe95aa6-f670-4838-bac7-c94df5e74cff" providerId="ADAL" clId="{9D6E4547-C420-4701-B370-061181C13A08}" dt="2023-05-15T21:16:19.622" v="7" actId="478"/>
          <ac:picMkLst>
            <pc:docMk/>
            <pc:sldMk cId="1723167992" sldId="256"/>
            <ac:picMk id="5" creationId="{CBE9367B-ABC3-CA9F-4C0B-6F843D338F0F}"/>
          </ac:picMkLst>
        </pc:picChg>
        <pc:cxnChg chg="add del">
          <ac:chgData name="eldert@eldert.net" userId="fbe95aa6-f670-4838-bac7-c94df5e74cff" providerId="ADAL" clId="{9D6E4547-C420-4701-B370-061181C13A08}" dt="2023-05-15T21:16:17.749" v="5" actId="26606"/>
          <ac:cxnSpMkLst>
            <pc:docMk/>
            <pc:sldMk cId="1723167992" sldId="256"/>
            <ac:cxnSpMk id="16" creationId="{C41BAEC7-F7B0-4224-8B18-8F74B7D87F0B}"/>
          </ac:cxnSpMkLst>
        </pc:cxnChg>
      </pc:sldChg>
      <pc:sldChg chg="addSp delSp modSp mod">
        <pc:chgData name="eldert@eldert.net" userId="fbe95aa6-f670-4838-bac7-c94df5e74cff" providerId="ADAL" clId="{9D6E4547-C420-4701-B370-061181C13A08}" dt="2023-05-15T21:16:59.607" v="18" actId="26606"/>
        <pc:sldMkLst>
          <pc:docMk/>
          <pc:sldMk cId="2666320392" sldId="258"/>
        </pc:sldMkLst>
        <pc:spChg chg="mod">
          <ac:chgData name="eldert@eldert.net" userId="fbe95aa6-f670-4838-bac7-c94df5e74cff" providerId="ADAL" clId="{9D6E4547-C420-4701-B370-061181C13A08}" dt="2023-05-15T21:16:59.607" v="18" actId="26606"/>
          <ac:spMkLst>
            <pc:docMk/>
            <pc:sldMk cId="2666320392" sldId="258"/>
            <ac:spMk id="4" creationId="{4E21FD79-6986-FFA9-7A29-C5F3273DCFB7}"/>
          </ac:spMkLst>
        </pc:spChg>
        <pc:spChg chg="add">
          <ac:chgData name="eldert@eldert.net" userId="fbe95aa6-f670-4838-bac7-c94df5e74cff" providerId="ADAL" clId="{9D6E4547-C420-4701-B370-061181C13A08}" dt="2023-05-15T21:16:59.607" v="18" actId="26606"/>
          <ac:spMkLst>
            <pc:docMk/>
            <pc:sldMk cId="2666320392" sldId="258"/>
            <ac:spMk id="12" creationId="{0671A8AE-40A1-4631-A6B8-581AFF065482}"/>
          </ac:spMkLst>
        </pc:spChg>
        <pc:spChg chg="add">
          <ac:chgData name="eldert@eldert.net" userId="fbe95aa6-f670-4838-bac7-c94df5e74cff" providerId="ADAL" clId="{9D6E4547-C420-4701-B370-061181C13A08}" dt="2023-05-15T21:16:59.607" v="18" actId="26606"/>
          <ac:spMkLst>
            <pc:docMk/>
            <pc:sldMk cId="2666320392" sldId="258"/>
            <ac:spMk id="14" creationId="{AB58EF07-17C2-48CF-ABB0-EEF1F17CB8F0}"/>
          </ac:spMkLst>
        </pc:spChg>
        <pc:spChg chg="add">
          <ac:chgData name="eldert@eldert.net" userId="fbe95aa6-f670-4838-bac7-c94df5e74cff" providerId="ADAL" clId="{9D6E4547-C420-4701-B370-061181C13A08}" dt="2023-05-15T21:16:59.607" v="18" actId="26606"/>
          <ac:spMkLst>
            <pc:docMk/>
            <pc:sldMk cId="2666320392" sldId="258"/>
            <ac:spMk id="16" creationId="{AF2F604E-43BE-4DC3-B983-E071523364F8}"/>
          </ac:spMkLst>
        </pc:spChg>
        <pc:spChg chg="add">
          <ac:chgData name="eldert@eldert.net" userId="fbe95aa6-f670-4838-bac7-c94df5e74cff" providerId="ADAL" clId="{9D6E4547-C420-4701-B370-061181C13A08}" dt="2023-05-15T21:16:59.607" v="18" actId="26606"/>
          <ac:spMkLst>
            <pc:docMk/>
            <pc:sldMk cId="2666320392" sldId="258"/>
            <ac:spMk id="18" creationId="{08C9B587-E65E-4B52-B37C-ABEBB6E87928}"/>
          </ac:spMkLst>
        </pc:spChg>
        <pc:picChg chg="add del mod">
          <ac:chgData name="eldert@eldert.net" userId="fbe95aa6-f670-4838-bac7-c94df5e74cff" providerId="ADAL" clId="{9D6E4547-C420-4701-B370-061181C13A08}" dt="2023-05-15T21:16:59.607" v="18" actId="26606"/>
          <ac:picMkLst>
            <pc:docMk/>
            <pc:sldMk cId="2666320392" sldId="258"/>
            <ac:picMk id="7" creationId="{0BCD12A9-3ED3-B97F-C2A1-68CE5D570BC3}"/>
          </ac:picMkLst>
        </pc:picChg>
      </pc:sldChg>
      <pc:sldChg chg="delSp modSp delDesignElem">
        <pc:chgData name="eldert@eldert.net" userId="fbe95aa6-f670-4838-bac7-c94df5e74cff" providerId="ADAL" clId="{9D6E4547-C420-4701-B370-061181C13A08}" dt="2023-05-15T21:17:12.940" v="19" actId="207"/>
        <pc:sldMkLst>
          <pc:docMk/>
          <pc:sldMk cId="2638715418" sldId="259"/>
        </pc:sldMkLst>
        <pc:spChg chg="del">
          <ac:chgData name="eldert@eldert.net" userId="fbe95aa6-f670-4838-bac7-c94df5e74cff" providerId="ADAL" clId="{9D6E4547-C420-4701-B370-061181C13A08}" dt="2023-05-15T21:16:33.956" v="15"/>
          <ac:spMkLst>
            <pc:docMk/>
            <pc:sldMk cId="2638715418" sldId="259"/>
            <ac:spMk id="12" creationId="{955A2079-FA98-4876-80F0-72364A7D2EA4}"/>
          </ac:spMkLst>
        </pc:spChg>
        <pc:graphicFrameChg chg="mod">
          <ac:chgData name="eldert@eldert.net" userId="fbe95aa6-f670-4838-bac7-c94df5e74cff" providerId="ADAL" clId="{9D6E4547-C420-4701-B370-061181C13A08}" dt="2023-05-15T21:17:12.940" v="19" actId="207"/>
          <ac:graphicFrameMkLst>
            <pc:docMk/>
            <pc:sldMk cId="2638715418" sldId="259"/>
            <ac:graphicFrameMk id="7" creationId="{14BAB335-B3C8-2FCB-582F-DA3C5B76C7C2}"/>
          </ac:graphicFrameMkLst>
        </pc:graphicFrameChg>
      </pc:sldChg>
      <pc:sldChg chg="addSp delSp modSp mod delDesignElem">
        <pc:chgData name="eldert@eldert.net" userId="fbe95aa6-f670-4838-bac7-c94df5e74cff" providerId="ADAL" clId="{9D6E4547-C420-4701-B370-061181C13A08}" dt="2023-05-15T21:18:38.426" v="59" actId="26606"/>
        <pc:sldMkLst>
          <pc:docMk/>
          <pc:sldMk cId="2871747041" sldId="261"/>
        </pc:sldMkLst>
        <pc:spChg chg="mod">
          <ac:chgData name="eldert@eldert.net" userId="fbe95aa6-f670-4838-bac7-c94df5e74cff" providerId="ADAL" clId="{9D6E4547-C420-4701-B370-061181C13A08}" dt="2023-05-15T21:18:38.426" v="59" actId="26606"/>
          <ac:spMkLst>
            <pc:docMk/>
            <pc:sldMk cId="2871747041" sldId="261"/>
            <ac:spMk id="4" creationId="{CB0CFB36-EBFA-3077-DD7B-D07DE6FE698B}"/>
          </ac:spMkLst>
        </pc:spChg>
        <pc:spChg chg="mod">
          <ac:chgData name="eldert@eldert.net" userId="fbe95aa6-f670-4838-bac7-c94df5e74cff" providerId="ADAL" clId="{9D6E4547-C420-4701-B370-061181C13A08}" dt="2023-05-15T21:18:38.426" v="59" actId="26606"/>
          <ac:spMkLst>
            <pc:docMk/>
            <pc:sldMk cId="2871747041" sldId="261"/>
            <ac:spMk id="5" creationId="{B6B56DC7-8C95-6768-73AD-748EB482B585}"/>
          </ac:spMkLst>
        </pc:spChg>
        <pc:spChg chg="del">
          <ac:chgData name="eldert@eldert.net" userId="fbe95aa6-f670-4838-bac7-c94df5e74cff" providerId="ADAL" clId="{9D6E4547-C420-4701-B370-061181C13A08}" dt="2023-05-15T21:16:33.956" v="15"/>
          <ac:spMkLst>
            <pc:docMk/>
            <pc:sldMk cId="2871747041" sldId="261"/>
            <ac:spMk id="11" creationId="{ECC07320-C2CA-4E29-8481-9D9E143C7788}"/>
          </ac:spMkLst>
        </pc:spChg>
        <pc:spChg chg="add del">
          <ac:chgData name="eldert@eldert.net" userId="fbe95aa6-f670-4838-bac7-c94df5e74cff" providerId="ADAL" clId="{9D6E4547-C420-4701-B370-061181C13A08}" dt="2023-05-15T21:18:38.426" v="59" actId="26606"/>
          <ac:spMkLst>
            <pc:docMk/>
            <pc:sldMk cId="2871747041" sldId="261"/>
            <ac:spMk id="12" creationId="{0671A8AE-40A1-4631-A6B8-581AFF065482}"/>
          </ac:spMkLst>
        </pc:spChg>
        <pc:spChg chg="del">
          <ac:chgData name="eldert@eldert.net" userId="fbe95aa6-f670-4838-bac7-c94df5e74cff" providerId="ADAL" clId="{9D6E4547-C420-4701-B370-061181C13A08}" dt="2023-05-15T21:16:33.956" v="15"/>
          <ac:spMkLst>
            <pc:docMk/>
            <pc:sldMk cId="2871747041" sldId="261"/>
            <ac:spMk id="13" creationId="{178FB36B-5BFE-42CA-BC60-1115E0D95EEC}"/>
          </ac:spMkLst>
        </pc:spChg>
        <pc:spChg chg="add del">
          <ac:chgData name="eldert@eldert.net" userId="fbe95aa6-f670-4838-bac7-c94df5e74cff" providerId="ADAL" clId="{9D6E4547-C420-4701-B370-061181C13A08}" dt="2023-05-15T21:18:38.426" v="59" actId="26606"/>
          <ac:spMkLst>
            <pc:docMk/>
            <pc:sldMk cId="2871747041" sldId="261"/>
            <ac:spMk id="14" creationId="{AB58EF07-17C2-48CF-ABB0-EEF1F17CB8F0}"/>
          </ac:spMkLst>
        </pc:spChg>
        <pc:spChg chg="add del">
          <ac:chgData name="eldert@eldert.net" userId="fbe95aa6-f670-4838-bac7-c94df5e74cff" providerId="ADAL" clId="{9D6E4547-C420-4701-B370-061181C13A08}" dt="2023-05-15T21:18:38.426" v="59" actId="26606"/>
          <ac:spMkLst>
            <pc:docMk/>
            <pc:sldMk cId="2871747041" sldId="261"/>
            <ac:spMk id="16" creationId="{AF2F604E-43BE-4DC3-B983-E071523364F8}"/>
          </ac:spMkLst>
        </pc:spChg>
        <pc:spChg chg="add del">
          <ac:chgData name="eldert@eldert.net" userId="fbe95aa6-f670-4838-bac7-c94df5e74cff" providerId="ADAL" clId="{9D6E4547-C420-4701-B370-061181C13A08}" dt="2023-05-15T21:18:38.426" v="59" actId="26606"/>
          <ac:spMkLst>
            <pc:docMk/>
            <pc:sldMk cId="2871747041" sldId="261"/>
            <ac:spMk id="18" creationId="{08C9B587-E65E-4B52-B37C-ABEBB6E87928}"/>
          </ac:spMkLst>
        </pc:spChg>
        <pc:picChg chg="mod">
          <ac:chgData name="eldert@eldert.net" userId="fbe95aa6-f670-4838-bac7-c94df5e74cff" providerId="ADAL" clId="{9D6E4547-C420-4701-B370-061181C13A08}" dt="2023-05-15T21:18:38.426" v="59" actId="26606"/>
          <ac:picMkLst>
            <pc:docMk/>
            <pc:sldMk cId="2871747041" sldId="261"/>
            <ac:picMk id="7" creationId="{890A19AD-DB0F-088A-E3D7-FECD35720426}"/>
          </ac:picMkLst>
        </pc:picChg>
      </pc:sldChg>
      <pc:sldChg chg="addSp delSp modSp mod delDesignElem">
        <pc:chgData name="eldert@eldert.net" userId="fbe95aa6-f670-4838-bac7-c94df5e74cff" providerId="ADAL" clId="{9D6E4547-C420-4701-B370-061181C13A08}" dt="2023-05-15T21:18:38.213" v="54" actId="26606"/>
        <pc:sldMkLst>
          <pc:docMk/>
          <pc:sldMk cId="3020407107" sldId="267"/>
        </pc:sldMkLst>
        <pc:spChg chg="mod">
          <ac:chgData name="eldert@eldert.net" userId="fbe95aa6-f670-4838-bac7-c94df5e74cff" providerId="ADAL" clId="{9D6E4547-C420-4701-B370-061181C13A08}" dt="2023-05-15T21:18:38.213" v="54" actId="26606"/>
          <ac:spMkLst>
            <pc:docMk/>
            <pc:sldMk cId="3020407107" sldId="267"/>
            <ac:spMk id="2" creationId="{8AB1AC94-598F-AFFB-1E84-5DEE87CDB9B6}"/>
          </ac:spMkLst>
        </pc:spChg>
        <pc:spChg chg="del">
          <ac:chgData name="eldert@eldert.net" userId="fbe95aa6-f670-4838-bac7-c94df5e74cff" providerId="ADAL" clId="{9D6E4547-C420-4701-B370-061181C13A08}" dt="2023-05-15T21:16:33.956" v="15"/>
          <ac:spMkLst>
            <pc:docMk/>
            <pc:sldMk cId="3020407107" sldId="267"/>
            <ac:spMk id="10" creationId="{3A930249-8242-4E2B-AF17-C01826488321}"/>
          </ac:spMkLst>
        </pc:spChg>
        <pc:spChg chg="add del">
          <ac:chgData name="eldert@eldert.net" userId="fbe95aa6-f670-4838-bac7-c94df5e74cff" providerId="ADAL" clId="{9D6E4547-C420-4701-B370-061181C13A08}" dt="2023-05-15T21:18:38.213" v="54" actId="26606"/>
          <ac:spMkLst>
            <pc:docMk/>
            <pc:sldMk cId="3020407107" sldId="267"/>
            <ac:spMk id="11" creationId="{0671A8AE-40A1-4631-A6B8-581AFF065482}"/>
          </ac:spMkLst>
        </pc:spChg>
        <pc:spChg chg="del">
          <ac:chgData name="eldert@eldert.net" userId="fbe95aa6-f670-4838-bac7-c94df5e74cff" providerId="ADAL" clId="{9D6E4547-C420-4701-B370-061181C13A08}" dt="2023-05-15T21:16:33.956" v="15"/>
          <ac:spMkLst>
            <pc:docMk/>
            <pc:sldMk cId="3020407107" sldId="267"/>
            <ac:spMk id="12" creationId="{A5BDD999-C5E1-4B3E-A710-768673819165}"/>
          </ac:spMkLst>
        </pc:spChg>
        <pc:spChg chg="add del">
          <ac:chgData name="eldert@eldert.net" userId="fbe95aa6-f670-4838-bac7-c94df5e74cff" providerId="ADAL" clId="{9D6E4547-C420-4701-B370-061181C13A08}" dt="2023-05-15T21:18:38.213" v="54" actId="26606"/>
          <ac:spMkLst>
            <pc:docMk/>
            <pc:sldMk cId="3020407107" sldId="267"/>
            <ac:spMk id="13" creationId="{AB58EF07-17C2-48CF-ABB0-EEF1F17CB8F0}"/>
          </ac:spMkLst>
        </pc:spChg>
        <pc:spChg chg="add del">
          <ac:chgData name="eldert@eldert.net" userId="fbe95aa6-f670-4838-bac7-c94df5e74cff" providerId="ADAL" clId="{9D6E4547-C420-4701-B370-061181C13A08}" dt="2023-05-15T21:18:38.213" v="54" actId="26606"/>
          <ac:spMkLst>
            <pc:docMk/>
            <pc:sldMk cId="3020407107" sldId="267"/>
            <ac:spMk id="15" creationId="{AF2F604E-43BE-4DC3-B983-E071523364F8}"/>
          </ac:spMkLst>
        </pc:spChg>
        <pc:spChg chg="add del">
          <ac:chgData name="eldert@eldert.net" userId="fbe95aa6-f670-4838-bac7-c94df5e74cff" providerId="ADAL" clId="{9D6E4547-C420-4701-B370-061181C13A08}" dt="2023-05-15T21:18:38.213" v="54" actId="26606"/>
          <ac:spMkLst>
            <pc:docMk/>
            <pc:sldMk cId="3020407107" sldId="267"/>
            <ac:spMk id="17" creationId="{08C9B587-E65E-4B52-B37C-ABEBB6E87928}"/>
          </ac:spMkLst>
        </pc:spChg>
        <pc:picChg chg="mod">
          <ac:chgData name="eldert@eldert.net" userId="fbe95aa6-f670-4838-bac7-c94df5e74cff" providerId="ADAL" clId="{9D6E4547-C420-4701-B370-061181C13A08}" dt="2023-05-15T21:18:38.213" v="54" actId="26606"/>
          <ac:picMkLst>
            <pc:docMk/>
            <pc:sldMk cId="3020407107" sldId="267"/>
            <ac:picMk id="6" creationId="{E71F8210-BF0B-7F05-1121-0D5D7493492A}"/>
          </ac:picMkLst>
        </pc:picChg>
      </pc:sldChg>
      <pc:sldChg chg="modSp setBg">
        <pc:chgData name="eldert@eldert.net" userId="fbe95aa6-f670-4838-bac7-c94df5e74cff" providerId="ADAL" clId="{9D6E4547-C420-4701-B370-061181C13A08}" dt="2023-05-15T21:18:59.338" v="66"/>
        <pc:sldMkLst>
          <pc:docMk/>
          <pc:sldMk cId="425924584" sldId="277"/>
        </pc:sldMkLst>
        <pc:spChg chg="mod">
          <ac:chgData name="eldert@eldert.net" userId="fbe95aa6-f670-4838-bac7-c94df5e74cff" providerId="ADAL" clId="{9D6E4547-C420-4701-B370-061181C13A08}" dt="2023-05-15T21:18:44.472" v="60" actId="207"/>
          <ac:spMkLst>
            <pc:docMk/>
            <pc:sldMk cId="425924584" sldId="277"/>
            <ac:spMk id="2" creationId="{F8E9DFBE-F0C0-43E2-B9E2-16F0D02686C7}"/>
          </ac:spMkLst>
        </pc:spChg>
        <pc:spChg chg="mod">
          <ac:chgData name="eldert@eldert.net" userId="fbe95aa6-f670-4838-bac7-c94df5e74cff" providerId="ADAL" clId="{9D6E4547-C420-4701-B370-061181C13A08}" dt="2023-05-15T21:18:44.472" v="60" actId="207"/>
          <ac:spMkLst>
            <pc:docMk/>
            <pc:sldMk cId="425924584" sldId="277"/>
            <ac:spMk id="3" creationId="{809D3393-2946-4B38-9B77-3467A7233D6C}"/>
          </ac:spMkLst>
        </pc:spChg>
        <pc:spChg chg="mod">
          <ac:chgData name="eldert@eldert.net" userId="fbe95aa6-f670-4838-bac7-c94df5e74cff" providerId="ADAL" clId="{9D6E4547-C420-4701-B370-061181C13A08}" dt="2023-05-15T21:18:44.472" v="60" actId="207"/>
          <ac:spMkLst>
            <pc:docMk/>
            <pc:sldMk cId="425924584" sldId="277"/>
            <ac:spMk id="7" creationId="{BE43BDA6-C2B1-4E6C-A865-AFFC54472413}"/>
          </ac:spMkLst>
        </pc:spChg>
        <pc:picChg chg="mod">
          <ac:chgData name="eldert@eldert.net" userId="fbe95aa6-f670-4838-bac7-c94df5e74cff" providerId="ADAL" clId="{9D6E4547-C420-4701-B370-061181C13A08}" dt="2023-05-15T21:18:44.472" v="60" actId="207"/>
          <ac:picMkLst>
            <pc:docMk/>
            <pc:sldMk cId="425924584" sldId="277"/>
            <ac:picMk id="6146" creationId="{192FAEBD-C64B-48E1-86BD-6DC351C2F871}"/>
          </ac:picMkLst>
        </pc:picChg>
        <pc:picChg chg="mod">
          <ac:chgData name="eldert@eldert.net" userId="fbe95aa6-f670-4838-bac7-c94df5e74cff" providerId="ADAL" clId="{9D6E4547-C420-4701-B370-061181C13A08}" dt="2023-05-15T21:18:44.472" v="60" actId="207"/>
          <ac:picMkLst>
            <pc:docMk/>
            <pc:sldMk cId="425924584" sldId="277"/>
            <ac:picMk id="6152" creationId="{516B701E-DB7E-4B31-9FDD-5DC41B6B5F60}"/>
          </ac:picMkLst>
        </pc:picChg>
        <pc:picChg chg="mod">
          <ac:chgData name="eldert@eldert.net" userId="fbe95aa6-f670-4838-bac7-c94df5e74cff" providerId="ADAL" clId="{9D6E4547-C420-4701-B370-061181C13A08}" dt="2023-05-15T21:18:44.472" v="60" actId="207"/>
          <ac:picMkLst>
            <pc:docMk/>
            <pc:sldMk cId="425924584" sldId="277"/>
            <ac:picMk id="6154" creationId="{6403CDA3-AAC0-4677-BCFE-49BF642BA9AE}"/>
          </ac:picMkLst>
        </pc:picChg>
      </pc:sldChg>
      <pc:sldChg chg="modSp">
        <pc:chgData name="eldert@eldert.net" userId="fbe95aa6-f670-4838-bac7-c94df5e74cff" providerId="ADAL" clId="{9D6E4547-C420-4701-B370-061181C13A08}" dt="2023-05-15T21:16:33.956" v="15"/>
        <pc:sldMkLst>
          <pc:docMk/>
          <pc:sldMk cId="3420467087" sldId="503"/>
        </pc:sldMkLst>
        <pc:spChg chg="mod">
          <ac:chgData name="eldert@eldert.net" userId="fbe95aa6-f670-4838-bac7-c94df5e74cff" providerId="ADAL" clId="{9D6E4547-C420-4701-B370-061181C13A08}" dt="2023-05-15T21:16:33.956" v="15"/>
          <ac:spMkLst>
            <pc:docMk/>
            <pc:sldMk cId="3420467087" sldId="503"/>
            <ac:spMk id="2" creationId="{308BE109-201B-451F-BA2C-A23C2129912C}"/>
          </ac:spMkLst>
        </pc:spChg>
        <pc:spChg chg="mod">
          <ac:chgData name="eldert@eldert.net" userId="fbe95aa6-f670-4838-bac7-c94df5e74cff" providerId="ADAL" clId="{9D6E4547-C420-4701-B370-061181C13A08}" dt="2023-05-15T21:16:33.956" v="15"/>
          <ac:spMkLst>
            <pc:docMk/>
            <pc:sldMk cId="3420467087" sldId="503"/>
            <ac:spMk id="13" creationId="{2F34E950-B24A-4EE2-9467-95222799DE66}"/>
          </ac:spMkLst>
        </pc:spChg>
      </pc:sldChg>
      <pc:sldChg chg="addSp delSp modSp mod delDesignElem">
        <pc:chgData name="eldert@eldert.net" userId="fbe95aa6-f670-4838-bac7-c94df5e74cff" providerId="ADAL" clId="{9D6E4547-C420-4701-B370-061181C13A08}" dt="2023-05-15T21:18:38.373" v="58" actId="26606"/>
        <pc:sldMkLst>
          <pc:docMk/>
          <pc:sldMk cId="1719738824" sldId="513"/>
        </pc:sldMkLst>
        <pc:spChg chg="mod">
          <ac:chgData name="eldert@eldert.net" userId="fbe95aa6-f670-4838-bac7-c94df5e74cff" providerId="ADAL" clId="{9D6E4547-C420-4701-B370-061181C13A08}" dt="2023-05-15T21:18:38.373" v="58" actId="26606"/>
          <ac:spMkLst>
            <pc:docMk/>
            <pc:sldMk cId="1719738824" sldId="513"/>
            <ac:spMk id="2" creationId="{9A715193-7019-4ACE-6F89-FD4808D7EBC0}"/>
          </ac:spMkLst>
        </pc:spChg>
        <pc:spChg chg="del">
          <ac:chgData name="eldert@eldert.net" userId="fbe95aa6-f670-4838-bac7-c94df5e74cff" providerId="ADAL" clId="{9D6E4547-C420-4701-B370-061181C13A08}" dt="2023-05-15T21:16:33.956" v="15"/>
          <ac:spMkLst>
            <pc:docMk/>
            <pc:sldMk cId="1719738824" sldId="513"/>
            <ac:spMk id="9" creationId="{C1DD1A8A-57D5-4A81-AD04-532B043C5611}"/>
          </ac:spMkLst>
        </pc:spChg>
        <pc:spChg chg="add del">
          <ac:chgData name="eldert@eldert.net" userId="fbe95aa6-f670-4838-bac7-c94df5e74cff" providerId="ADAL" clId="{9D6E4547-C420-4701-B370-061181C13A08}" dt="2023-05-15T21:18:38.373" v="58" actId="26606"/>
          <ac:spMkLst>
            <pc:docMk/>
            <pc:sldMk cId="1719738824" sldId="513"/>
            <ac:spMk id="10" creationId="{0671A8AE-40A1-4631-A6B8-581AFF065482}"/>
          </ac:spMkLst>
        </pc:spChg>
        <pc:spChg chg="del">
          <ac:chgData name="eldert@eldert.net" userId="fbe95aa6-f670-4838-bac7-c94df5e74cff" providerId="ADAL" clId="{9D6E4547-C420-4701-B370-061181C13A08}" dt="2023-05-15T21:16:33.956" v="15"/>
          <ac:spMkLst>
            <pc:docMk/>
            <pc:sldMk cId="1719738824" sldId="513"/>
            <ac:spMk id="11" creationId="{007891EC-4501-44ED-A8C8-B11B6DB767AB}"/>
          </ac:spMkLst>
        </pc:spChg>
        <pc:spChg chg="add del">
          <ac:chgData name="eldert@eldert.net" userId="fbe95aa6-f670-4838-bac7-c94df5e74cff" providerId="ADAL" clId="{9D6E4547-C420-4701-B370-061181C13A08}" dt="2023-05-15T21:18:38.373" v="58" actId="26606"/>
          <ac:spMkLst>
            <pc:docMk/>
            <pc:sldMk cId="1719738824" sldId="513"/>
            <ac:spMk id="12" creationId="{AB58EF07-17C2-48CF-ABB0-EEF1F17CB8F0}"/>
          </ac:spMkLst>
        </pc:spChg>
        <pc:spChg chg="add del">
          <ac:chgData name="eldert@eldert.net" userId="fbe95aa6-f670-4838-bac7-c94df5e74cff" providerId="ADAL" clId="{9D6E4547-C420-4701-B370-061181C13A08}" dt="2023-05-15T21:18:38.373" v="58" actId="26606"/>
          <ac:spMkLst>
            <pc:docMk/>
            <pc:sldMk cId="1719738824" sldId="513"/>
            <ac:spMk id="14" creationId="{AF2F604E-43BE-4DC3-B983-E071523364F8}"/>
          </ac:spMkLst>
        </pc:spChg>
        <pc:spChg chg="add del">
          <ac:chgData name="eldert@eldert.net" userId="fbe95aa6-f670-4838-bac7-c94df5e74cff" providerId="ADAL" clId="{9D6E4547-C420-4701-B370-061181C13A08}" dt="2023-05-15T21:18:38.373" v="58" actId="26606"/>
          <ac:spMkLst>
            <pc:docMk/>
            <pc:sldMk cId="1719738824" sldId="513"/>
            <ac:spMk id="16" creationId="{08C9B587-E65E-4B52-B37C-ABEBB6E87928}"/>
          </ac:spMkLst>
        </pc:spChg>
        <pc:picChg chg="mod">
          <ac:chgData name="eldert@eldert.net" userId="fbe95aa6-f670-4838-bac7-c94df5e74cff" providerId="ADAL" clId="{9D6E4547-C420-4701-B370-061181C13A08}" dt="2023-05-15T21:18:38.373" v="58" actId="26606"/>
          <ac:picMkLst>
            <pc:docMk/>
            <pc:sldMk cId="1719738824" sldId="513"/>
            <ac:picMk id="5" creationId="{F4886212-0E57-D340-B4E5-95DBFFD8309A}"/>
          </ac:picMkLst>
        </pc:picChg>
      </pc:sldChg>
      <pc:sldChg chg="addSp delSp modSp mod delDesignElem">
        <pc:chgData name="eldert@eldert.net" userId="fbe95aa6-f670-4838-bac7-c94df5e74cff" providerId="ADAL" clId="{9D6E4547-C420-4701-B370-061181C13A08}" dt="2023-05-15T21:18:38.354" v="57" actId="26606"/>
        <pc:sldMkLst>
          <pc:docMk/>
          <pc:sldMk cId="2354133258" sldId="514"/>
        </pc:sldMkLst>
        <pc:spChg chg="mod">
          <ac:chgData name="eldert@eldert.net" userId="fbe95aa6-f670-4838-bac7-c94df5e74cff" providerId="ADAL" clId="{9D6E4547-C420-4701-B370-061181C13A08}" dt="2023-05-15T21:18:38.354" v="57" actId="26606"/>
          <ac:spMkLst>
            <pc:docMk/>
            <pc:sldMk cId="2354133258" sldId="514"/>
            <ac:spMk id="4" creationId="{ACA0C81B-6AB8-B0BC-1C72-60282EC1253B}"/>
          </ac:spMkLst>
        </pc:spChg>
        <pc:spChg chg="mod">
          <ac:chgData name="eldert@eldert.net" userId="fbe95aa6-f670-4838-bac7-c94df5e74cff" providerId="ADAL" clId="{9D6E4547-C420-4701-B370-061181C13A08}" dt="2023-05-15T21:18:38.354" v="57" actId="26606"/>
          <ac:spMkLst>
            <pc:docMk/>
            <pc:sldMk cId="2354133258" sldId="514"/>
            <ac:spMk id="5" creationId="{98529CE4-B270-DC2E-CF7F-BDB613D91B0A}"/>
          </ac:spMkLst>
        </pc:spChg>
        <pc:spChg chg="del">
          <ac:chgData name="eldert@eldert.net" userId="fbe95aa6-f670-4838-bac7-c94df5e74cff" providerId="ADAL" clId="{9D6E4547-C420-4701-B370-061181C13A08}" dt="2023-05-15T21:16:33.956" v="15"/>
          <ac:spMkLst>
            <pc:docMk/>
            <pc:sldMk cId="2354133258" sldId="514"/>
            <ac:spMk id="11" creationId="{C1DD1A8A-57D5-4A81-AD04-532B043C5611}"/>
          </ac:spMkLst>
        </pc:spChg>
        <pc:spChg chg="add del">
          <ac:chgData name="eldert@eldert.net" userId="fbe95aa6-f670-4838-bac7-c94df5e74cff" providerId="ADAL" clId="{9D6E4547-C420-4701-B370-061181C13A08}" dt="2023-05-15T21:18:38.354" v="57" actId="26606"/>
          <ac:spMkLst>
            <pc:docMk/>
            <pc:sldMk cId="2354133258" sldId="514"/>
            <ac:spMk id="12" creationId="{0671A8AE-40A1-4631-A6B8-581AFF065482}"/>
          </ac:spMkLst>
        </pc:spChg>
        <pc:spChg chg="del">
          <ac:chgData name="eldert@eldert.net" userId="fbe95aa6-f670-4838-bac7-c94df5e74cff" providerId="ADAL" clId="{9D6E4547-C420-4701-B370-061181C13A08}" dt="2023-05-15T21:16:33.956" v="15"/>
          <ac:spMkLst>
            <pc:docMk/>
            <pc:sldMk cId="2354133258" sldId="514"/>
            <ac:spMk id="13" creationId="{007891EC-4501-44ED-A8C8-B11B6DB767AB}"/>
          </ac:spMkLst>
        </pc:spChg>
        <pc:spChg chg="add del">
          <ac:chgData name="eldert@eldert.net" userId="fbe95aa6-f670-4838-bac7-c94df5e74cff" providerId="ADAL" clId="{9D6E4547-C420-4701-B370-061181C13A08}" dt="2023-05-15T21:18:38.354" v="57" actId="26606"/>
          <ac:spMkLst>
            <pc:docMk/>
            <pc:sldMk cId="2354133258" sldId="514"/>
            <ac:spMk id="14" creationId="{AB58EF07-17C2-48CF-ABB0-EEF1F17CB8F0}"/>
          </ac:spMkLst>
        </pc:spChg>
        <pc:spChg chg="add del">
          <ac:chgData name="eldert@eldert.net" userId="fbe95aa6-f670-4838-bac7-c94df5e74cff" providerId="ADAL" clId="{9D6E4547-C420-4701-B370-061181C13A08}" dt="2023-05-15T21:18:38.354" v="57" actId="26606"/>
          <ac:spMkLst>
            <pc:docMk/>
            <pc:sldMk cId="2354133258" sldId="514"/>
            <ac:spMk id="16" creationId="{AF2F604E-43BE-4DC3-B983-E071523364F8}"/>
          </ac:spMkLst>
        </pc:spChg>
        <pc:spChg chg="add del">
          <ac:chgData name="eldert@eldert.net" userId="fbe95aa6-f670-4838-bac7-c94df5e74cff" providerId="ADAL" clId="{9D6E4547-C420-4701-B370-061181C13A08}" dt="2023-05-15T21:18:38.354" v="57" actId="26606"/>
          <ac:spMkLst>
            <pc:docMk/>
            <pc:sldMk cId="2354133258" sldId="514"/>
            <ac:spMk id="18" creationId="{08C9B587-E65E-4B52-B37C-ABEBB6E87928}"/>
          </ac:spMkLst>
        </pc:spChg>
        <pc:picChg chg="mod">
          <ac:chgData name="eldert@eldert.net" userId="fbe95aa6-f670-4838-bac7-c94df5e74cff" providerId="ADAL" clId="{9D6E4547-C420-4701-B370-061181C13A08}" dt="2023-05-15T21:18:38.354" v="57" actId="26606"/>
          <ac:picMkLst>
            <pc:docMk/>
            <pc:sldMk cId="2354133258" sldId="514"/>
            <ac:picMk id="7" creationId="{EE178758-93A5-A98F-462C-5767A7AF80B4}"/>
          </ac:picMkLst>
        </pc:picChg>
      </pc:sldChg>
      <pc:sldChg chg="addSp delSp modSp mod setBg delDesignElem">
        <pc:chgData name="eldert@eldert.net" userId="fbe95aa6-f670-4838-bac7-c94df5e74cff" providerId="ADAL" clId="{9D6E4547-C420-4701-B370-061181C13A08}" dt="2023-05-15T21:18:38.322" v="56" actId="26606"/>
        <pc:sldMkLst>
          <pc:docMk/>
          <pc:sldMk cId="450242684" sldId="515"/>
        </pc:sldMkLst>
        <pc:spChg chg="mod">
          <ac:chgData name="eldert@eldert.net" userId="fbe95aa6-f670-4838-bac7-c94df5e74cff" providerId="ADAL" clId="{9D6E4547-C420-4701-B370-061181C13A08}" dt="2023-05-15T21:18:38.322" v="56" actId="26606"/>
          <ac:spMkLst>
            <pc:docMk/>
            <pc:sldMk cId="450242684" sldId="515"/>
            <ac:spMk id="2" creationId="{AA1F66E8-5234-89E8-27CE-BF121401585F}"/>
          </ac:spMkLst>
        </pc:spChg>
        <pc:spChg chg="mod">
          <ac:chgData name="eldert@eldert.net" userId="fbe95aa6-f670-4838-bac7-c94df5e74cff" providerId="ADAL" clId="{9D6E4547-C420-4701-B370-061181C13A08}" dt="2023-05-15T21:18:38.322" v="56" actId="26606"/>
          <ac:spMkLst>
            <pc:docMk/>
            <pc:sldMk cId="450242684" sldId="515"/>
            <ac:spMk id="4" creationId="{490026B6-96EA-8174-BA02-82780C46FF3B}"/>
          </ac:spMkLst>
        </pc:spChg>
        <pc:spChg chg="del">
          <ac:chgData name="eldert@eldert.net" userId="fbe95aa6-f670-4838-bac7-c94df5e74cff" providerId="ADAL" clId="{9D6E4547-C420-4701-B370-061181C13A08}" dt="2023-05-15T21:16:33.956" v="15"/>
          <ac:spMkLst>
            <pc:docMk/>
            <pc:sldMk cId="450242684" sldId="515"/>
            <ac:spMk id="14" creationId="{71B2258F-86CA-4D4D-8270-BC05FCDEBFB3}"/>
          </ac:spMkLst>
        </pc:spChg>
        <pc:spChg chg="add del">
          <ac:chgData name="eldert@eldert.net" userId="fbe95aa6-f670-4838-bac7-c94df5e74cff" providerId="ADAL" clId="{9D6E4547-C420-4701-B370-061181C13A08}" dt="2023-05-15T21:18:38.322" v="56" actId="26606"/>
          <ac:spMkLst>
            <pc:docMk/>
            <pc:sldMk cId="450242684" sldId="515"/>
            <ac:spMk id="20" creationId="{0671A8AE-40A1-4631-A6B8-581AFF065482}"/>
          </ac:spMkLst>
        </pc:spChg>
        <pc:spChg chg="add del">
          <ac:chgData name="eldert@eldert.net" userId="fbe95aa6-f670-4838-bac7-c94df5e74cff" providerId="ADAL" clId="{9D6E4547-C420-4701-B370-061181C13A08}" dt="2023-05-15T21:18:38.322" v="56" actId="26606"/>
          <ac:spMkLst>
            <pc:docMk/>
            <pc:sldMk cId="450242684" sldId="515"/>
            <ac:spMk id="22" creationId="{AB58EF07-17C2-48CF-ABB0-EEF1F17CB8F0}"/>
          </ac:spMkLst>
        </pc:spChg>
        <pc:spChg chg="add del">
          <ac:chgData name="eldert@eldert.net" userId="fbe95aa6-f670-4838-bac7-c94df5e74cff" providerId="ADAL" clId="{9D6E4547-C420-4701-B370-061181C13A08}" dt="2023-05-15T21:18:38.322" v="56" actId="26606"/>
          <ac:spMkLst>
            <pc:docMk/>
            <pc:sldMk cId="450242684" sldId="515"/>
            <ac:spMk id="24" creationId="{AF2F604E-43BE-4DC3-B983-E071523364F8}"/>
          </ac:spMkLst>
        </pc:spChg>
        <pc:spChg chg="add del">
          <ac:chgData name="eldert@eldert.net" userId="fbe95aa6-f670-4838-bac7-c94df5e74cff" providerId="ADAL" clId="{9D6E4547-C420-4701-B370-061181C13A08}" dt="2023-05-15T21:18:38.322" v="56" actId="26606"/>
          <ac:spMkLst>
            <pc:docMk/>
            <pc:sldMk cId="450242684" sldId="515"/>
            <ac:spMk id="26" creationId="{08C9B587-E65E-4B52-B37C-ABEBB6E87928}"/>
          </ac:spMkLst>
        </pc:spChg>
        <pc:picChg chg="mod">
          <ac:chgData name="eldert@eldert.net" userId="fbe95aa6-f670-4838-bac7-c94df5e74cff" providerId="ADAL" clId="{9D6E4547-C420-4701-B370-061181C13A08}" dt="2023-05-15T21:18:38.322" v="56" actId="26606"/>
          <ac:picMkLst>
            <pc:docMk/>
            <pc:sldMk cId="450242684" sldId="515"/>
            <ac:picMk id="15" creationId="{4A3FD0B6-5F17-13F5-706E-D8A491E83995}"/>
          </ac:picMkLst>
        </pc:picChg>
      </pc:sldChg>
      <pc:sldChg chg="addSp delSp modSp mod delDesignElem">
        <pc:chgData name="eldert@eldert.net" userId="fbe95aa6-f670-4838-bac7-c94df5e74cff" providerId="ADAL" clId="{9D6E4547-C420-4701-B370-061181C13A08}" dt="2023-05-15T21:18:38.274" v="55" actId="26606"/>
        <pc:sldMkLst>
          <pc:docMk/>
          <pc:sldMk cId="3736977625" sldId="516"/>
        </pc:sldMkLst>
        <pc:spChg chg="mod">
          <ac:chgData name="eldert@eldert.net" userId="fbe95aa6-f670-4838-bac7-c94df5e74cff" providerId="ADAL" clId="{9D6E4547-C420-4701-B370-061181C13A08}" dt="2023-05-15T21:18:38.274" v="55" actId="26606"/>
          <ac:spMkLst>
            <pc:docMk/>
            <pc:sldMk cId="3736977625" sldId="516"/>
            <ac:spMk id="4" creationId="{99F07DF0-26AE-6F74-A536-73916BF4A505}"/>
          </ac:spMkLst>
        </pc:spChg>
        <pc:spChg chg="mod">
          <ac:chgData name="eldert@eldert.net" userId="fbe95aa6-f670-4838-bac7-c94df5e74cff" providerId="ADAL" clId="{9D6E4547-C420-4701-B370-061181C13A08}" dt="2023-05-15T21:18:38.274" v="55" actId="26606"/>
          <ac:spMkLst>
            <pc:docMk/>
            <pc:sldMk cId="3736977625" sldId="516"/>
            <ac:spMk id="5" creationId="{D3973EBE-17FF-1161-AE08-1314E3124E2C}"/>
          </ac:spMkLst>
        </pc:spChg>
        <pc:spChg chg="del">
          <ac:chgData name="eldert@eldert.net" userId="fbe95aa6-f670-4838-bac7-c94df5e74cff" providerId="ADAL" clId="{9D6E4547-C420-4701-B370-061181C13A08}" dt="2023-05-15T21:16:33.956" v="15"/>
          <ac:spMkLst>
            <pc:docMk/>
            <pc:sldMk cId="3736977625" sldId="516"/>
            <ac:spMk id="11" creationId="{F609FF9A-4FCE-468E-A86A-C9AB525EAE71}"/>
          </ac:spMkLst>
        </pc:spChg>
        <pc:spChg chg="add del">
          <ac:chgData name="eldert@eldert.net" userId="fbe95aa6-f670-4838-bac7-c94df5e74cff" providerId="ADAL" clId="{9D6E4547-C420-4701-B370-061181C13A08}" dt="2023-05-15T21:18:38.274" v="55" actId="26606"/>
          <ac:spMkLst>
            <pc:docMk/>
            <pc:sldMk cId="3736977625" sldId="516"/>
            <ac:spMk id="12" creationId="{0671A8AE-40A1-4631-A6B8-581AFF065482}"/>
          </ac:spMkLst>
        </pc:spChg>
        <pc:spChg chg="del">
          <ac:chgData name="eldert@eldert.net" userId="fbe95aa6-f670-4838-bac7-c94df5e74cff" providerId="ADAL" clId="{9D6E4547-C420-4701-B370-061181C13A08}" dt="2023-05-15T21:16:33.956" v="15"/>
          <ac:spMkLst>
            <pc:docMk/>
            <pc:sldMk cId="3736977625" sldId="516"/>
            <ac:spMk id="13" creationId="{021E12D4-3A88-428D-8E5E-AF1AFD923D63}"/>
          </ac:spMkLst>
        </pc:spChg>
        <pc:spChg chg="add del">
          <ac:chgData name="eldert@eldert.net" userId="fbe95aa6-f670-4838-bac7-c94df5e74cff" providerId="ADAL" clId="{9D6E4547-C420-4701-B370-061181C13A08}" dt="2023-05-15T21:18:38.274" v="55" actId="26606"/>
          <ac:spMkLst>
            <pc:docMk/>
            <pc:sldMk cId="3736977625" sldId="516"/>
            <ac:spMk id="14" creationId="{AB58EF07-17C2-48CF-ABB0-EEF1F17CB8F0}"/>
          </ac:spMkLst>
        </pc:spChg>
        <pc:spChg chg="add del">
          <ac:chgData name="eldert@eldert.net" userId="fbe95aa6-f670-4838-bac7-c94df5e74cff" providerId="ADAL" clId="{9D6E4547-C420-4701-B370-061181C13A08}" dt="2023-05-15T21:18:38.274" v="55" actId="26606"/>
          <ac:spMkLst>
            <pc:docMk/>
            <pc:sldMk cId="3736977625" sldId="516"/>
            <ac:spMk id="16" creationId="{AF2F604E-43BE-4DC3-B983-E071523364F8}"/>
          </ac:spMkLst>
        </pc:spChg>
        <pc:spChg chg="add del">
          <ac:chgData name="eldert@eldert.net" userId="fbe95aa6-f670-4838-bac7-c94df5e74cff" providerId="ADAL" clId="{9D6E4547-C420-4701-B370-061181C13A08}" dt="2023-05-15T21:18:38.274" v="55" actId="26606"/>
          <ac:spMkLst>
            <pc:docMk/>
            <pc:sldMk cId="3736977625" sldId="516"/>
            <ac:spMk id="18" creationId="{08C9B587-E65E-4B52-B37C-ABEBB6E87928}"/>
          </ac:spMkLst>
        </pc:spChg>
        <pc:picChg chg="mod">
          <ac:chgData name="eldert@eldert.net" userId="fbe95aa6-f670-4838-bac7-c94df5e74cff" providerId="ADAL" clId="{9D6E4547-C420-4701-B370-061181C13A08}" dt="2023-05-15T21:18:38.274" v="55" actId="26606"/>
          <ac:picMkLst>
            <pc:docMk/>
            <pc:sldMk cId="3736977625" sldId="516"/>
            <ac:picMk id="7" creationId="{51EA79F2-54CF-F517-5044-D69E0848BCBB}"/>
          </ac:picMkLst>
        </pc:picChg>
      </pc:sldChg>
      <pc:sldChg chg="modSp mod setBg">
        <pc:chgData name="eldert@eldert.net" userId="fbe95aa6-f670-4838-bac7-c94df5e74cff" providerId="ADAL" clId="{9D6E4547-C420-4701-B370-061181C13A08}" dt="2023-05-15T21:19:50.746" v="77"/>
        <pc:sldMkLst>
          <pc:docMk/>
          <pc:sldMk cId="647604765" sldId="517"/>
        </pc:sldMkLst>
        <pc:spChg chg="mod">
          <ac:chgData name="eldert@eldert.net" userId="fbe95aa6-f670-4838-bac7-c94df5e74cff" providerId="ADAL" clId="{9D6E4547-C420-4701-B370-061181C13A08}" dt="2023-05-15T21:19:20.667" v="67" actId="207"/>
          <ac:spMkLst>
            <pc:docMk/>
            <pc:sldMk cId="647604765" sldId="517"/>
            <ac:spMk id="4" creationId="{24BD85A8-64B8-42C4-8458-F380174F118F}"/>
          </ac:spMkLst>
        </pc:spChg>
        <pc:spChg chg="mod">
          <ac:chgData name="eldert@eldert.net" userId="fbe95aa6-f670-4838-bac7-c94df5e74cff" providerId="ADAL" clId="{9D6E4547-C420-4701-B370-061181C13A08}" dt="2023-05-15T21:19:20.667" v="67" actId="207"/>
          <ac:spMkLst>
            <pc:docMk/>
            <pc:sldMk cId="647604765" sldId="517"/>
            <ac:spMk id="5" creationId="{71386850-038A-40B7-9DB7-EAC0AB1B91D3}"/>
          </ac:spMkLst>
        </pc:spChg>
        <pc:spChg chg="mod">
          <ac:chgData name="eldert@eldert.net" userId="fbe95aa6-f670-4838-bac7-c94df5e74cff" providerId="ADAL" clId="{9D6E4547-C420-4701-B370-061181C13A08}" dt="2023-05-15T21:19:48.816" v="75" actId="14100"/>
          <ac:spMkLst>
            <pc:docMk/>
            <pc:sldMk cId="647604765" sldId="517"/>
            <ac:spMk id="12" creationId="{3B6AEFC4-C076-9AAC-8838-9142D1CCBF44}"/>
          </ac:spMkLst>
        </pc:spChg>
        <pc:spChg chg="mod">
          <ac:chgData name="eldert@eldert.net" userId="fbe95aa6-f670-4838-bac7-c94df5e74cff" providerId="ADAL" clId="{9D6E4547-C420-4701-B370-061181C13A08}" dt="2023-05-15T21:19:20.667" v="67" actId="207"/>
          <ac:spMkLst>
            <pc:docMk/>
            <pc:sldMk cId="647604765" sldId="517"/>
            <ac:spMk id="13" creationId="{D3710C5D-B807-9173-E061-8C268C42C76E}"/>
          </ac:spMkLst>
        </pc:spChg>
        <pc:spChg chg="mod">
          <ac:chgData name="eldert@eldert.net" userId="fbe95aa6-f670-4838-bac7-c94df5e74cff" providerId="ADAL" clId="{9D6E4547-C420-4701-B370-061181C13A08}" dt="2023-05-15T21:19:20.667" v="67" actId="207"/>
          <ac:spMkLst>
            <pc:docMk/>
            <pc:sldMk cId="647604765" sldId="517"/>
            <ac:spMk id="14" creationId="{A1B6BCFD-634D-648B-E050-AE8276DA7BCF}"/>
          </ac:spMkLst>
        </pc:spChg>
        <pc:spChg chg="mod">
          <ac:chgData name="eldert@eldert.net" userId="fbe95aa6-f670-4838-bac7-c94df5e74cff" providerId="ADAL" clId="{9D6E4547-C420-4701-B370-061181C13A08}" dt="2023-05-15T21:19:20.667" v="67" actId="207"/>
          <ac:spMkLst>
            <pc:docMk/>
            <pc:sldMk cId="647604765" sldId="517"/>
            <ac:spMk id="20" creationId="{7CBC5093-5052-6966-5594-A14496C597FE}"/>
          </ac:spMkLst>
        </pc:spChg>
        <pc:picChg chg="mod">
          <ac:chgData name="eldert@eldert.net" userId="fbe95aa6-f670-4838-bac7-c94df5e74cff" providerId="ADAL" clId="{9D6E4547-C420-4701-B370-061181C13A08}" dt="2023-05-15T21:19:20.667" v="67" actId="207"/>
          <ac:picMkLst>
            <pc:docMk/>
            <pc:sldMk cId="647604765" sldId="517"/>
            <ac:picMk id="3" creationId="{8EBA8C08-AD3A-F960-0B31-8BD43A35BD8C}"/>
          </ac:picMkLst>
        </pc:picChg>
        <pc:picChg chg="mod">
          <ac:chgData name="eldert@eldert.net" userId="fbe95aa6-f670-4838-bac7-c94df5e74cff" providerId="ADAL" clId="{9D6E4547-C420-4701-B370-061181C13A08}" dt="2023-05-15T21:19:20.667" v="67" actId="207"/>
          <ac:picMkLst>
            <pc:docMk/>
            <pc:sldMk cId="647604765" sldId="517"/>
            <ac:picMk id="6" creationId="{EF0B7EF8-F85A-91A7-56C6-4AE4FE47CD5C}"/>
          </ac:picMkLst>
        </pc:picChg>
        <pc:picChg chg="mod">
          <ac:chgData name="eldert@eldert.net" userId="fbe95aa6-f670-4838-bac7-c94df5e74cff" providerId="ADAL" clId="{9D6E4547-C420-4701-B370-061181C13A08}" dt="2023-05-15T21:19:20.667" v="67" actId="207"/>
          <ac:picMkLst>
            <pc:docMk/>
            <pc:sldMk cId="647604765" sldId="517"/>
            <ac:picMk id="10" creationId="{6B79F871-36AF-3DB3-F135-D786B6A087E7}"/>
          </ac:picMkLst>
        </pc:picChg>
        <pc:picChg chg="mod">
          <ac:chgData name="eldert@eldert.net" userId="fbe95aa6-f670-4838-bac7-c94df5e74cff" providerId="ADAL" clId="{9D6E4547-C420-4701-B370-061181C13A08}" dt="2023-05-15T21:19:20.667" v="67" actId="207"/>
          <ac:picMkLst>
            <pc:docMk/>
            <pc:sldMk cId="647604765" sldId="517"/>
            <ac:picMk id="15" creationId="{25A16867-9E30-1183-3ADC-6841E34AD91C}"/>
          </ac:picMkLst>
        </pc:picChg>
        <pc:picChg chg="mod">
          <ac:chgData name="eldert@eldert.net" userId="fbe95aa6-f670-4838-bac7-c94df5e74cff" providerId="ADAL" clId="{9D6E4547-C420-4701-B370-061181C13A08}" dt="2023-05-15T21:19:20.667" v="67" actId="207"/>
          <ac:picMkLst>
            <pc:docMk/>
            <pc:sldMk cId="647604765" sldId="517"/>
            <ac:picMk id="1026" creationId="{E5BAEBA6-32F6-7DF6-A8EF-E1C9EF24984A}"/>
          </ac:picMkLst>
        </pc:picChg>
        <pc:picChg chg="mod">
          <ac:chgData name="eldert@eldert.net" userId="fbe95aa6-f670-4838-bac7-c94df5e74cff" providerId="ADAL" clId="{9D6E4547-C420-4701-B370-061181C13A08}" dt="2023-05-15T21:19:20.667" v="67" actId="207"/>
          <ac:picMkLst>
            <pc:docMk/>
            <pc:sldMk cId="647604765" sldId="517"/>
            <ac:picMk id="2050" creationId="{7166C089-003F-499A-81DC-EF6485379139}"/>
          </ac:picMkLst>
        </pc:picChg>
        <pc:picChg chg="mod">
          <ac:chgData name="eldert@eldert.net" userId="fbe95aa6-f670-4838-bac7-c94df5e74cff" providerId="ADAL" clId="{9D6E4547-C420-4701-B370-061181C13A08}" dt="2023-05-15T21:19:20.667" v="67" actId="207"/>
          <ac:picMkLst>
            <pc:docMk/>
            <pc:sldMk cId="647604765" sldId="517"/>
            <ac:picMk id="2052" creationId="{0A4A5BF9-DBDF-45D5-BD31-126DFCFA95FC}"/>
          </ac:picMkLst>
        </pc:picChg>
        <pc:picChg chg="mod">
          <ac:chgData name="eldert@eldert.net" userId="fbe95aa6-f670-4838-bac7-c94df5e74cff" providerId="ADAL" clId="{9D6E4547-C420-4701-B370-061181C13A08}" dt="2023-05-15T21:19:20.667" v="67" actId="207"/>
          <ac:picMkLst>
            <pc:docMk/>
            <pc:sldMk cId="647604765" sldId="517"/>
            <ac:picMk id="2054" creationId="{65D0402E-5222-4FDA-9880-D4FC5792152A}"/>
          </ac:picMkLst>
        </pc:picChg>
      </pc:sldChg>
      <pc:sldChg chg="add delCm modNotesTx">
        <pc:chgData name="eldert@eldert.net" userId="fbe95aa6-f670-4838-bac7-c94df5e74cff" providerId="ADAL" clId="{9D6E4547-C420-4701-B370-061181C13A08}" dt="2023-05-16T00:29:24.464" v="80" actId="20577"/>
        <pc:sldMkLst>
          <pc:docMk/>
          <pc:sldMk cId="2714650537" sldId="2076138417"/>
        </pc:sldMkLst>
        <pc:extLst>
          <p:ext xmlns:p="http://schemas.openxmlformats.org/presentationml/2006/main" uri="{D6D511B9-2390-475A-947B-AFAB55BFBCF1}">
            <pc226:cmChg xmlns:pc226="http://schemas.microsoft.com/office/powerpoint/2022/06/main/command" chg="del">
              <pc226:chgData name="eldert@eldert.net" userId="fbe95aa6-f670-4838-bac7-c94df5e74cff" providerId="ADAL" clId="{9D6E4547-C420-4701-B370-061181C13A08}" dt="2023-05-16T00:28:17.446" v="79"/>
              <pc2:cmMkLst xmlns:pc2="http://schemas.microsoft.com/office/powerpoint/2019/9/main/command">
                <pc:docMk/>
                <pc:sldMk cId="2714650537" sldId="2076138417"/>
                <pc2:cmMk id="{A1037EE7-0C9C-4CA8-AEA5-D0678820BAE2}"/>
              </pc2:cmMkLst>
            </pc226:cmChg>
          </p:ext>
        </pc:extLst>
      </pc:sldChg>
    </pc:docChg>
  </pc:docChgLst>
  <pc:docChgLst>
    <pc:chgData name="eldert@eldert.net" userId="fbe95aa6-f670-4838-bac7-c94df5e74cff" providerId="ADAL" clId="{00D3F9BE-C9CA-4216-8A13-0D4BA927EB03}"/>
    <pc:docChg chg="custSel modSld">
      <pc:chgData name="eldert@eldert.net" userId="fbe95aa6-f670-4838-bac7-c94df5e74cff" providerId="ADAL" clId="{00D3F9BE-C9CA-4216-8A13-0D4BA927EB03}" dt="2022-06-28T15:05:36.134" v="225" actId="1035"/>
      <pc:docMkLst>
        <pc:docMk/>
      </pc:docMkLst>
      <pc:sldChg chg="modSp modAnim modNotesTx">
        <pc:chgData name="eldert@eldert.net" userId="fbe95aa6-f670-4838-bac7-c94df5e74cff" providerId="ADAL" clId="{00D3F9BE-C9CA-4216-8A13-0D4BA927EB03}" dt="2022-06-28T15:05:05.582" v="209" actId="20577"/>
        <pc:sldMkLst>
          <pc:docMk/>
          <pc:sldMk cId="1723167992" sldId="256"/>
        </pc:sldMkLst>
        <pc:spChg chg="mod">
          <ac:chgData name="eldert@eldert.net" userId="fbe95aa6-f670-4838-bac7-c94df5e74cff" providerId="ADAL" clId="{00D3F9BE-C9CA-4216-8A13-0D4BA927EB03}" dt="2022-06-28T15:05:05.582" v="209" actId="20577"/>
          <ac:spMkLst>
            <pc:docMk/>
            <pc:sldMk cId="1723167992" sldId="256"/>
            <ac:spMk id="7" creationId="{F64A80D9-4121-390C-74B3-6D8C9074F454}"/>
          </ac:spMkLst>
        </pc:spChg>
      </pc:sldChg>
      <pc:sldChg chg="modNotesTx">
        <pc:chgData name="eldert@eldert.net" userId="fbe95aa6-f670-4838-bac7-c94df5e74cff" providerId="ADAL" clId="{00D3F9BE-C9CA-4216-8A13-0D4BA927EB03}" dt="2022-06-28T14:31:40.364" v="184" actId="20577"/>
        <pc:sldMkLst>
          <pc:docMk/>
          <pc:sldMk cId="2666320392" sldId="258"/>
        </pc:sldMkLst>
      </pc:sldChg>
      <pc:sldChg chg="modNotesTx">
        <pc:chgData name="eldert@eldert.net" userId="fbe95aa6-f670-4838-bac7-c94df5e74cff" providerId="ADAL" clId="{00D3F9BE-C9CA-4216-8A13-0D4BA927EB03}" dt="2022-06-28T14:31:46.264" v="185" actId="20577"/>
        <pc:sldMkLst>
          <pc:docMk/>
          <pc:sldMk cId="2638715418" sldId="259"/>
        </pc:sldMkLst>
      </pc:sldChg>
      <pc:sldChg chg="modNotesTx">
        <pc:chgData name="eldert@eldert.net" userId="fbe95aa6-f670-4838-bac7-c94df5e74cff" providerId="ADAL" clId="{00D3F9BE-C9CA-4216-8A13-0D4BA927EB03}" dt="2022-06-28T14:32:06.905" v="187" actId="20577"/>
        <pc:sldMkLst>
          <pc:docMk/>
          <pc:sldMk cId="2871747041" sldId="261"/>
        </pc:sldMkLst>
      </pc:sldChg>
      <pc:sldChg chg="modNotesTx">
        <pc:chgData name="eldert@eldert.net" userId="fbe95aa6-f670-4838-bac7-c94df5e74cff" providerId="ADAL" clId="{00D3F9BE-C9CA-4216-8A13-0D4BA927EB03}" dt="2022-06-28T14:40:19.776" v="207" actId="20577"/>
        <pc:sldMkLst>
          <pc:docMk/>
          <pc:sldMk cId="3020407107" sldId="267"/>
        </pc:sldMkLst>
      </pc:sldChg>
      <pc:sldChg chg="modNotesTx">
        <pc:chgData name="eldert@eldert.net" userId="fbe95aa6-f670-4838-bac7-c94df5e74cff" providerId="ADAL" clId="{00D3F9BE-C9CA-4216-8A13-0D4BA927EB03}" dt="2022-06-28T14:32:00.587" v="186" actId="20577"/>
        <pc:sldMkLst>
          <pc:docMk/>
          <pc:sldMk cId="4122264257" sldId="505"/>
        </pc:sldMkLst>
      </pc:sldChg>
      <pc:sldChg chg="modNotesTx">
        <pc:chgData name="eldert@eldert.net" userId="fbe95aa6-f670-4838-bac7-c94df5e74cff" providerId="ADAL" clId="{00D3F9BE-C9CA-4216-8A13-0D4BA927EB03}" dt="2022-06-28T14:32:13.991" v="189" actId="20577"/>
        <pc:sldMkLst>
          <pc:docMk/>
          <pc:sldMk cId="2493957755" sldId="506"/>
        </pc:sldMkLst>
      </pc:sldChg>
      <pc:sldChg chg="modNotesTx">
        <pc:chgData name="eldert@eldert.net" userId="fbe95aa6-f670-4838-bac7-c94df5e74cff" providerId="ADAL" clId="{00D3F9BE-C9CA-4216-8A13-0D4BA927EB03}" dt="2022-06-28T14:32:17.473" v="190" actId="20577"/>
        <pc:sldMkLst>
          <pc:docMk/>
          <pc:sldMk cId="370539368" sldId="507"/>
        </pc:sldMkLst>
      </pc:sldChg>
      <pc:sldChg chg="modNotesTx">
        <pc:chgData name="eldert@eldert.net" userId="fbe95aa6-f670-4838-bac7-c94df5e74cff" providerId="ADAL" clId="{00D3F9BE-C9CA-4216-8A13-0D4BA927EB03}" dt="2022-06-28T14:35:55.814" v="200" actId="20577"/>
        <pc:sldMkLst>
          <pc:docMk/>
          <pc:sldMk cId="2648966852" sldId="508"/>
        </pc:sldMkLst>
      </pc:sldChg>
      <pc:sldChg chg="modNotesTx">
        <pc:chgData name="eldert@eldert.net" userId="fbe95aa6-f670-4838-bac7-c94df5e74cff" providerId="ADAL" clId="{00D3F9BE-C9CA-4216-8A13-0D4BA927EB03}" dt="2022-06-28T14:36:06.462" v="202" actId="20577"/>
        <pc:sldMkLst>
          <pc:docMk/>
          <pc:sldMk cId="2676697868" sldId="509"/>
        </pc:sldMkLst>
      </pc:sldChg>
      <pc:sldChg chg="modSp modNotesTx">
        <pc:chgData name="eldert@eldert.net" userId="fbe95aa6-f670-4838-bac7-c94df5e74cff" providerId="ADAL" clId="{00D3F9BE-C9CA-4216-8A13-0D4BA927EB03}" dt="2022-06-28T14:38:23.680" v="204" actId="20577"/>
        <pc:sldMkLst>
          <pc:docMk/>
          <pc:sldMk cId="417355052" sldId="510"/>
        </pc:sldMkLst>
        <pc:graphicFrameChg chg="mod">
          <ac:chgData name="eldert@eldert.net" userId="fbe95aa6-f670-4838-bac7-c94df5e74cff" providerId="ADAL" clId="{00D3F9BE-C9CA-4216-8A13-0D4BA927EB03}" dt="2022-06-28T12:57:14.957" v="4" actId="20577"/>
          <ac:graphicFrameMkLst>
            <pc:docMk/>
            <pc:sldMk cId="417355052" sldId="510"/>
            <ac:graphicFrameMk id="7" creationId="{14BAB335-B3C8-2FCB-582F-DA3C5B76C7C2}"/>
          </ac:graphicFrameMkLst>
        </pc:graphicFrameChg>
      </pc:sldChg>
      <pc:sldChg chg="modNotesTx">
        <pc:chgData name="eldert@eldert.net" userId="fbe95aa6-f670-4838-bac7-c94df5e74cff" providerId="ADAL" clId="{00D3F9BE-C9CA-4216-8A13-0D4BA927EB03}" dt="2022-06-28T14:39:17.757" v="206" actId="20577"/>
        <pc:sldMkLst>
          <pc:docMk/>
          <pc:sldMk cId="4079906339" sldId="511"/>
        </pc:sldMkLst>
      </pc:sldChg>
      <pc:sldChg chg="addSp modSp mod modAnim modNotesTx">
        <pc:chgData name="eldert@eldert.net" userId="fbe95aa6-f670-4838-bac7-c94df5e74cff" providerId="ADAL" clId="{00D3F9BE-C9CA-4216-8A13-0D4BA927EB03}" dt="2022-06-28T14:40:33.067" v="208" actId="20577"/>
        <pc:sldMkLst>
          <pc:docMk/>
          <pc:sldMk cId="3154418787" sldId="512"/>
        </pc:sldMkLst>
        <pc:spChg chg="add mod">
          <ac:chgData name="eldert@eldert.net" userId="fbe95aa6-f670-4838-bac7-c94df5e74cff" providerId="ADAL" clId="{00D3F9BE-C9CA-4216-8A13-0D4BA927EB03}" dt="2022-06-28T14:23:33.963" v="106" actId="1076"/>
          <ac:spMkLst>
            <pc:docMk/>
            <pc:sldMk cId="3154418787" sldId="512"/>
            <ac:spMk id="5" creationId="{122AE1F1-0CE4-9BCB-61A7-11B256FC8C36}"/>
          </ac:spMkLst>
        </pc:spChg>
        <pc:graphicFrameChg chg="mod">
          <ac:chgData name="eldert@eldert.net" userId="fbe95aa6-f670-4838-bac7-c94df5e74cff" providerId="ADAL" clId="{00D3F9BE-C9CA-4216-8A13-0D4BA927EB03}" dt="2022-06-28T14:23:23.528" v="103"/>
          <ac:graphicFrameMkLst>
            <pc:docMk/>
            <pc:sldMk cId="3154418787" sldId="512"/>
            <ac:graphicFrameMk id="7" creationId="{14BAB335-B3C8-2FCB-582F-DA3C5B76C7C2}"/>
          </ac:graphicFrameMkLst>
        </pc:graphicFrameChg>
      </pc:sldChg>
      <pc:sldChg chg="modNotesTx">
        <pc:chgData name="eldert@eldert.net" userId="fbe95aa6-f670-4838-bac7-c94df5e74cff" providerId="ADAL" clId="{00D3F9BE-C9CA-4216-8A13-0D4BA927EB03}" dt="2022-06-28T14:34:04.461" v="194" actId="120"/>
        <pc:sldMkLst>
          <pc:docMk/>
          <pc:sldMk cId="1719738824" sldId="513"/>
        </pc:sldMkLst>
      </pc:sldChg>
      <pc:sldChg chg="modNotesTx">
        <pc:chgData name="eldert@eldert.net" userId="fbe95aa6-f670-4838-bac7-c94df5e74cff" providerId="ADAL" clId="{00D3F9BE-C9CA-4216-8A13-0D4BA927EB03}" dt="2022-06-28T14:34:52.126" v="195" actId="20577"/>
        <pc:sldMkLst>
          <pc:docMk/>
          <pc:sldMk cId="2354133258" sldId="514"/>
        </pc:sldMkLst>
      </pc:sldChg>
      <pc:sldChg chg="modNotesTx">
        <pc:chgData name="eldert@eldert.net" userId="fbe95aa6-f670-4838-bac7-c94df5e74cff" providerId="ADAL" clId="{00D3F9BE-C9CA-4216-8A13-0D4BA927EB03}" dt="2022-06-28T14:36:49.014" v="203" actId="20577"/>
        <pc:sldMkLst>
          <pc:docMk/>
          <pc:sldMk cId="450242684" sldId="515"/>
        </pc:sldMkLst>
      </pc:sldChg>
      <pc:sldChg chg="modNotesTx">
        <pc:chgData name="eldert@eldert.net" userId="fbe95aa6-f670-4838-bac7-c94df5e74cff" providerId="ADAL" clId="{00D3F9BE-C9CA-4216-8A13-0D4BA927EB03}" dt="2022-06-28T14:38:33.881" v="205" actId="20577"/>
        <pc:sldMkLst>
          <pc:docMk/>
          <pc:sldMk cId="3736977625" sldId="516"/>
        </pc:sldMkLst>
      </pc:sldChg>
      <pc:sldChg chg="addSp delSp modSp mod delAnim modAnim">
        <pc:chgData name="eldert@eldert.net" userId="fbe95aa6-f670-4838-bac7-c94df5e74cff" providerId="ADAL" clId="{00D3F9BE-C9CA-4216-8A13-0D4BA927EB03}" dt="2022-06-28T15:05:36.134" v="225" actId="1035"/>
        <pc:sldMkLst>
          <pc:docMk/>
          <pc:sldMk cId="647604765" sldId="517"/>
        </pc:sldMkLst>
        <pc:spChg chg="mod">
          <ac:chgData name="eldert@eldert.net" userId="fbe95aa6-f670-4838-bac7-c94df5e74cff" providerId="ADAL" clId="{00D3F9BE-C9CA-4216-8A13-0D4BA927EB03}" dt="2022-06-28T13:50:31.267" v="102" actId="2710"/>
          <ac:spMkLst>
            <pc:docMk/>
            <pc:sldMk cId="647604765" sldId="517"/>
            <ac:spMk id="12" creationId="{3B6AEFC4-C076-9AAC-8838-9142D1CCBF44}"/>
          </ac:spMkLst>
        </pc:spChg>
        <pc:spChg chg="mod">
          <ac:chgData name="eldert@eldert.net" userId="fbe95aa6-f670-4838-bac7-c94df5e74cff" providerId="ADAL" clId="{00D3F9BE-C9CA-4216-8A13-0D4BA927EB03}" dt="2022-06-28T15:05:36.134" v="225" actId="1035"/>
          <ac:spMkLst>
            <pc:docMk/>
            <pc:sldMk cId="647604765" sldId="517"/>
            <ac:spMk id="14" creationId="{A1B6BCFD-634D-648B-E050-AE8276DA7BCF}"/>
          </ac:spMkLst>
        </pc:spChg>
        <pc:picChg chg="add mod">
          <ac:chgData name="eldert@eldert.net" userId="fbe95aa6-f670-4838-bac7-c94df5e74cff" providerId="ADAL" clId="{00D3F9BE-C9CA-4216-8A13-0D4BA927EB03}" dt="2022-06-28T13:01:59.694" v="22" actId="11530"/>
          <ac:picMkLst>
            <pc:docMk/>
            <pc:sldMk cId="647604765" sldId="517"/>
            <ac:picMk id="3" creationId="{8EBA8C08-AD3A-F960-0B31-8BD43A35BD8C}"/>
          </ac:picMkLst>
        </pc:picChg>
        <pc:picChg chg="mod">
          <ac:chgData name="eldert@eldert.net" userId="fbe95aa6-f670-4838-bac7-c94df5e74cff" providerId="ADAL" clId="{00D3F9BE-C9CA-4216-8A13-0D4BA927EB03}" dt="2022-06-28T15:05:36.134" v="225" actId="1035"/>
          <ac:picMkLst>
            <pc:docMk/>
            <pc:sldMk cId="647604765" sldId="517"/>
            <ac:picMk id="6" creationId="{EF0B7EF8-F85A-91A7-56C6-4AE4FE47CD5C}"/>
          </ac:picMkLst>
        </pc:picChg>
        <pc:picChg chg="del">
          <ac:chgData name="eldert@eldert.net" userId="fbe95aa6-f670-4838-bac7-c94df5e74cff" providerId="ADAL" clId="{00D3F9BE-C9CA-4216-8A13-0D4BA927EB03}" dt="2022-06-28T12:58:58.546" v="15" actId="478"/>
          <ac:picMkLst>
            <pc:docMk/>
            <pc:sldMk cId="647604765" sldId="517"/>
            <ac:picMk id="7" creationId="{B8312FFC-941E-B01C-EB84-255495FA4B3D}"/>
          </ac:picMkLst>
        </pc:picChg>
        <pc:picChg chg="del mod">
          <ac:chgData name="eldert@eldert.net" userId="fbe95aa6-f670-4838-bac7-c94df5e74cff" providerId="ADAL" clId="{00D3F9BE-C9CA-4216-8A13-0D4BA927EB03}" dt="2022-06-28T13:01:08.283" v="18" actId="478"/>
          <ac:picMkLst>
            <pc:docMk/>
            <pc:sldMk cId="647604765" sldId="517"/>
            <ac:picMk id="8" creationId="{9CF47DCE-0486-F2C7-1969-37B5A1B9F788}"/>
          </ac:picMkLst>
        </pc:picChg>
        <pc:picChg chg="add mod">
          <ac:chgData name="eldert@eldert.net" userId="fbe95aa6-f670-4838-bac7-c94df5e74cff" providerId="ADAL" clId="{00D3F9BE-C9CA-4216-8A13-0D4BA927EB03}" dt="2022-06-28T13:01:29.174" v="21" actId="1076"/>
          <ac:picMkLst>
            <pc:docMk/>
            <pc:sldMk cId="647604765" sldId="517"/>
            <ac:picMk id="10" creationId="{6B79F871-36AF-3DB3-F135-D786B6A087E7}"/>
          </ac:picMkLst>
        </pc:picChg>
        <pc:picChg chg="mod">
          <ac:chgData name="eldert@eldert.net" userId="fbe95aa6-f670-4838-bac7-c94df5e74cff" providerId="ADAL" clId="{00D3F9BE-C9CA-4216-8A13-0D4BA927EB03}" dt="2022-06-28T13:49:33.559" v="97" actId="1036"/>
          <ac:picMkLst>
            <pc:docMk/>
            <pc:sldMk cId="647604765" sldId="517"/>
            <ac:picMk id="1026" creationId="{E5BAEBA6-32F6-7DF6-A8EF-E1C9EF24984A}"/>
          </ac:picMkLst>
        </pc:picChg>
        <pc:picChg chg="mod">
          <ac:chgData name="eldert@eldert.net" userId="fbe95aa6-f670-4838-bac7-c94df5e74cff" providerId="ADAL" clId="{00D3F9BE-C9CA-4216-8A13-0D4BA927EB03}" dt="2022-06-28T13:49:33.559" v="97" actId="1036"/>
          <ac:picMkLst>
            <pc:docMk/>
            <pc:sldMk cId="647604765" sldId="517"/>
            <ac:picMk id="2054" creationId="{65D0402E-5222-4FDA-9880-D4FC5792152A}"/>
          </ac:picMkLst>
        </pc:picChg>
      </pc:sldChg>
    </pc:docChg>
  </pc:docChgLst>
  <pc:docChgLst>
    <pc:chgData name="eldert@eldert.net" userId="fbe95aa6-f670-4838-bac7-c94df5e74cff" providerId="ADAL" clId="{7EFD8BF9-5E0F-4B5C-8121-BA0273758F27}"/>
    <pc:docChg chg="custSel addSld delSld modSld">
      <pc:chgData name="eldert@eldert.net" userId="fbe95aa6-f670-4838-bac7-c94df5e74cff" providerId="ADAL" clId="{7EFD8BF9-5E0F-4B5C-8121-BA0273758F27}" dt="2023-06-27T01:50:47.240" v="41" actId="255"/>
      <pc:docMkLst>
        <pc:docMk/>
      </pc:docMkLst>
      <pc:sldChg chg="add setBg">
        <pc:chgData name="eldert@eldert.net" userId="fbe95aa6-f670-4838-bac7-c94df5e74cff" providerId="ADAL" clId="{7EFD8BF9-5E0F-4B5C-8121-BA0273758F27}" dt="2023-06-27T01:48:39.619" v="1"/>
        <pc:sldMkLst>
          <pc:docMk/>
          <pc:sldMk cId="4048929990" sldId="271"/>
        </pc:sldMkLst>
      </pc:sldChg>
      <pc:sldChg chg="mod modShow">
        <pc:chgData name="eldert@eldert.net" userId="fbe95aa6-f670-4838-bac7-c94df5e74cff" providerId="ADAL" clId="{7EFD8BF9-5E0F-4B5C-8121-BA0273758F27}" dt="2023-06-27T01:50:30.180" v="34" actId="729"/>
        <pc:sldMkLst>
          <pc:docMk/>
          <pc:sldMk cId="425924584" sldId="277"/>
        </pc:sldMkLst>
      </pc:sldChg>
      <pc:sldChg chg="mod modShow">
        <pc:chgData name="eldert@eldert.net" userId="fbe95aa6-f670-4838-bac7-c94df5e74cff" providerId="ADAL" clId="{7EFD8BF9-5E0F-4B5C-8121-BA0273758F27}" dt="2023-06-27T01:48:36.714" v="0" actId="729"/>
        <pc:sldMkLst>
          <pc:docMk/>
          <pc:sldMk cId="647604765" sldId="517"/>
        </pc:sldMkLst>
      </pc:sldChg>
      <pc:sldChg chg="delSp modSp add mod setBg delDesignElem">
        <pc:chgData name="eldert@eldert.net" userId="fbe95aa6-f670-4838-bac7-c94df5e74cff" providerId="ADAL" clId="{7EFD8BF9-5E0F-4B5C-8121-BA0273758F27}" dt="2023-06-27T01:50:47.240" v="41" actId="255"/>
        <pc:sldMkLst>
          <pc:docMk/>
          <pc:sldMk cId="234770076" sldId="1815"/>
        </pc:sldMkLst>
        <pc:spChg chg="mod">
          <ac:chgData name="eldert@eldert.net" userId="fbe95aa6-f670-4838-bac7-c94df5e74cff" providerId="ADAL" clId="{7EFD8BF9-5E0F-4B5C-8121-BA0273758F27}" dt="2023-06-27T01:50:47.240" v="41" actId="255"/>
          <ac:spMkLst>
            <pc:docMk/>
            <pc:sldMk cId="234770076" sldId="1815"/>
            <ac:spMk id="2" creationId="{2FC7DAD2-53AD-4340-95DA-62666FA42F02}"/>
          </ac:spMkLst>
        </pc:spChg>
        <pc:spChg chg="del">
          <ac:chgData name="eldert@eldert.net" userId="fbe95aa6-f670-4838-bac7-c94df5e74cff" providerId="ADAL" clId="{7EFD8BF9-5E0F-4B5C-8121-BA0273758F27}" dt="2023-06-27T01:50:28.247" v="33"/>
          <ac:spMkLst>
            <pc:docMk/>
            <pc:sldMk cId="234770076" sldId="1815"/>
            <ac:spMk id="15373" creationId="{7C432AFE-B3D2-4BFF-BF8F-96C27AFF1AC7}"/>
          </ac:spMkLst>
        </pc:spChg>
        <pc:spChg chg="del">
          <ac:chgData name="eldert@eldert.net" userId="fbe95aa6-f670-4838-bac7-c94df5e74cff" providerId="ADAL" clId="{7EFD8BF9-5E0F-4B5C-8121-BA0273758F27}" dt="2023-06-27T01:50:28.247" v="33"/>
          <ac:spMkLst>
            <pc:docMk/>
            <pc:sldMk cId="234770076" sldId="1815"/>
            <ac:spMk id="15374" creationId="{AF2F604E-43BE-4DC3-B983-E071523364F8}"/>
          </ac:spMkLst>
        </pc:spChg>
        <pc:spChg chg="del">
          <ac:chgData name="eldert@eldert.net" userId="fbe95aa6-f670-4838-bac7-c94df5e74cff" providerId="ADAL" clId="{7EFD8BF9-5E0F-4B5C-8121-BA0273758F27}" dt="2023-06-27T01:50:28.247" v="33"/>
          <ac:spMkLst>
            <pc:docMk/>
            <pc:sldMk cId="234770076" sldId="1815"/>
            <ac:spMk id="15375" creationId="{08C9B587-E65E-4B52-B37C-ABEBB6E87928}"/>
          </ac:spMkLst>
        </pc:spChg>
        <pc:picChg chg="del">
          <ac:chgData name="eldert@eldert.net" userId="fbe95aa6-f670-4838-bac7-c94df5e74cff" providerId="ADAL" clId="{7EFD8BF9-5E0F-4B5C-8121-BA0273758F27}" dt="2023-06-27T01:50:36.289" v="37" actId="478"/>
          <ac:picMkLst>
            <pc:docMk/>
            <pc:sldMk cId="234770076" sldId="1815"/>
            <ac:picMk id="18" creationId="{428AABA9-6F40-539B-37F8-04F969C8345F}"/>
          </ac:picMkLst>
        </pc:picChg>
      </pc:sldChg>
      <pc:sldChg chg="modSp add setBg delCm">
        <pc:chgData name="eldert@eldert.net" userId="fbe95aa6-f670-4838-bac7-c94df5e74cff" providerId="ADAL" clId="{7EFD8BF9-5E0F-4B5C-8121-BA0273758F27}" dt="2023-06-27T01:49:37.915" v="5"/>
        <pc:sldMkLst>
          <pc:docMk/>
          <pc:sldMk cId="1902175930" sldId="2076138325"/>
        </pc:sldMkLst>
        <pc:graphicFrameChg chg="mod">
          <ac:chgData name="eldert@eldert.net" userId="fbe95aa6-f670-4838-bac7-c94df5e74cff" providerId="ADAL" clId="{7EFD8BF9-5E0F-4B5C-8121-BA0273758F27}" dt="2023-06-27T01:49:37.915" v="5"/>
          <ac:graphicFrameMkLst>
            <pc:docMk/>
            <pc:sldMk cId="1902175930" sldId="2076138325"/>
            <ac:graphicFrameMk id="13" creationId="{258A0802-D515-1FEB-7A34-8AE9770BD32C}"/>
          </ac:graphicFrameMkLst>
        </pc:graphicFrameChg>
        <pc:extLst>
          <p:ext xmlns:p="http://schemas.openxmlformats.org/presentationml/2006/main" uri="{D6D511B9-2390-475A-947B-AFAB55BFBCF1}">
            <pc226:cmChg xmlns:pc226="http://schemas.microsoft.com/office/powerpoint/2022/06/main/command" chg="del">
              <pc226:chgData name="eldert@eldert.net" userId="fbe95aa6-f670-4838-bac7-c94df5e74cff" providerId="ADAL" clId="{7EFD8BF9-5E0F-4B5C-8121-BA0273758F27}" dt="2023-06-27T01:49:16.907" v="3"/>
              <pc2:cmMkLst xmlns:pc2="http://schemas.microsoft.com/office/powerpoint/2019/9/main/command">
                <pc:docMk/>
                <pc:sldMk cId="1902175930" sldId="2076138325"/>
                <pc2:cmMk id="{DFC4D547-642F-4C2A-935C-4A648325A465}"/>
              </pc2:cmMkLst>
            </pc226:cmChg>
          </p:ext>
        </pc:extLst>
      </pc:sldChg>
      <pc:sldChg chg="addSp delSp modSp add del mod setBg delDesignElem modShow">
        <pc:chgData name="eldert@eldert.net" userId="fbe95aa6-f670-4838-bac7-c94df5e74cff" providerId="ADAL" clId="{7EFD8BF9-5E0F-4B5C-8121-BA0273758F27}" dt="2023-06-27T01:50:16.247" v="31" actId="729"/>
        <pc:sldMkLst>
          <pc:docMk/>
          <pc:sldMk cId="1036613837" sldId="2076138328"/>
        </pc:sldMkLst>
        <pc:spChg chg="mod">
          <ac:chgData name="eldert@eldert.net" userId="fbe95aa6-f670-4838-bac7-c94df5e74cff" providerId="ADAL" clId="{7EFD8BF9-5E0F-4B5C-8121-BA0273758F27}" dt="2023-06-27T01:50:09.745" v="30" actId="20577"/>
          <ac:spMkLst>
            <pc:docMk/>
            <pc:sldMk cId="1036613837" sldId="2076138328"/>
            <ac:spMk id="4" creationId="{CC88322A-0782-FE1E-BB5A-9CDACE6E9975}"/>
          </ac:spMkLst>
        </pc:spChg>
        <pc:spChg chg="add del">
          <ac:chgData name="eldert@eldert.net" userId="fbe95aa6-f670-4838-bac7-c94df5e74cff" providerId="ADAL" clId="{7EFD8BF9-5E0F-4B5C-8121-BA0273758F27}" dt="2023-06-27T01:50:00.506" v="10"/>
          <ac:spMkLst>
            <pc:docMk/>
            <pc:sldMk cId="1036613837" sldId="2076138328"/>
            <ac:spMk id="18" creationId="{D74A4382-E3AD-430A-9A1F-DFA3E0E77A7D}"/>
          </ac:spMkLst>
        </pc:spChg>
        <pc:spChg chg="add del">
          <ac:chgData name="eldert@eldert.net" userId="fbe95aa6-f670-4838-bac7-c94df5e74cff" providerId="ADAL" clId="{7EFD8BF9-5E0F-4B5C-8121-BA0273758F27}" dt="2023-06-27T01:50:00.506" v="10"/>
          <ac:spMkLst>
            <pc:docMk/>
            <pc:sldMk cId="1036613837" sldId="2076138328"/>
            <ac:spMk id="20" creationId="{5A59F003-E00A-43F9-91DC-CC54E3B87466}"/>
          </ac:spMkLst>
        </pc:spChg>
        <pc:spChg chg="add del">
          <ac:chgData name="eldert@eldert.net" userId="fbe95aa6-f670-4838-bac7-c94df5e74cff" providerId="ADAL" clId="{7EFD8BF9-5E0F-4B5C-8121-BA0273758F27}" dt="2023-06-27T01:50:00.506" v="10"/>
          <ac:spMkLst>
            <pc:docMk/>
            <pc:sldMk cId="1036613837" sldId="2076138328"/>
            <ac:spMk id="26" creationId="{79F40191-0F44-4FD1-82CC-ACB507C14BE6}"/>
          </ac:spMkLst>
        </pc:spChg>
      </pc:sldChg>
      <pc:sldChg chg="addSp delSp add del mod setBg delDesignElem modShow">
        <pc:chgData name="eldert@eldert.net" userId="fbe95aa6-f670-4838-bac7-c94df5e74cff" providerId="ADAL" clId="{7EFD8BF9-5E0F-4B5C-8121-BA0273758F27}" dt="2023-06-27T01:50:16.247" v="31" actId="729"/>
        <pc:sldMkLst>
          <pc:docMk/>
          <pc:sldMk cId="1318448298" sldId="2076138334"/>
        </pc:sldMkLst>
        <pc:spChg chg="add del">
          <ac:chgData name="eldert@eldert.net" userId="fbe95aa6-f670-4838-bac7-c94df5e74cff" providerId="ADAL" clId="{7EFD8BF9-5E0F-4B5C-8121-BA0273758F27}" dt="2023-06-27T01:50:00.506" v="10"/>
          <ac:spMkLst>
            <pc:docMk/>
            <pc:sldMk cId="1318448298" sldId="2076138334"/>
            <ac:spMk id="7" creationId="{9AA72BD9-2C5A-4EDC-931F-5AA08EACA0F3}"/>
          </ac:spMkLst>
        </pc:spChg>
        <pc:spChg chg="add del">
          <ac:chgData name="eldert@eldert.net" userId="fbe95aa6-f670-4838-bac7-c94df5e74cff" providerId="ADAL" clId="{7EFD8BF9-5E0F-4B5C-8121-BA0273758F27}" dt="2023-06-27T01:50:00.506" v="10"/>
          <ac:spMkLst>
            <pc:docMk/>
            <pc:sldMk cId="1318448298" sldId="2076138334"/>
            <ac:spMk id="11" creationId="{DD3981AC-7B61-4947-BCF3-F7AA7FA385B9}"/>
          </ac:spMkLst>
        </pc:spChg>
        <pc:spChg chg="add del">
          <ac:chgData name="eldert@eldert.net" userId="fbe95aa6-f670-4838-bac7-c94df5e74cff" providerId="ADAL" clId="{7EFD8BF9-5E0F-4B5C-8121-BA0273758F27}" dt="2023-06-27T01:50:00.506" v="10"/>
          <ac:spMkLst>
            <pc:docMk/>
            <pc:sldMk cId="1318448298" sldId="2076138334"/>
            <ac:spMk id="13" creationId="{55D4142C-5077-457F-A6AD-3FECFDB39685}"/>
          </ac:spMkLst>
        </pc:spChg>
        <pc:spChg chg="add del">
          <ac:chgData name="eldert@eldert.net" userId="fbe95aa6-f670-4838-bac7-c94df5e74cff" providerId="ADAL" clId="{7EFD8BF9-5E0F-4B5C-8121-BA0273758F27}" dt="2023-06-27T01:50:00.506" v="10"/>
          <ac:spMkLst>
            <pc:docMk/>
            <pc:sldMk cId="1318448298" sldId="2076138334"/>
            <ac:spMk id="15" creationId="{7A5F0580-5EE9-419F-96EE-B6529EF6E7D0}"/>
          </ac:spMkLst>
        </pc:spChg>
      </pc:sldChg>
      <pc:sldChg chg="addSp delSp add del mod setBg delDesignElem modShow">
        <pc:chgData name="eldert@eldert.net" userId="fbe95aa6-f670-4838-bac7-c94df5e74cff" providerId="ADAL" clId="{7EFD8BF9-5E0F-4B5C-8121-BA0273758F27}" dt="2023-06-27T01:50:16.247" v="31" actId="729"/>
        <pc:sldMkLst>
          <pc:docMk/>
          <pc:sldMk cId="252681408" sldId="2076138353"/>
        </pc:sldMkLst>
        <pc:spChg chg="add del">
          <ac:chgData name="eldert@eldert.net" userId="fbe95aa6-f670-4838-bac7-c94df5e74cff" providerId="ADAL" clId="{7EFD8BF9-5E0F-4B5C-8121-BA0273758F27}" dt="2023-06-27T01:50:00.506" v="10"/>
          <ac:spMkLst>
            <pc:docMk/>
            <pc:sldMk cId="252681408" sldId="2076138353"/>
            <ac:spMk id="10269" creationId="{9AA72BD9-2C5A-4EDC-931F-5AA08EACA0F3}"/>
          </ac:spMkLst>
        </pc:spChg>
        <pc:spChg chg="add del">
          <ac:chgData name="eldert@eldert.net" userId="fbe95aa6-f670-4838-bac7-c94df5e74cff" providerId="ADAL" clId="{7EFD8BF9-5E0F-4B5C-8121-BA0273758F27}" dt="2023-06-27T01:50:00.506" v="10"/>
          <ac:spMkLst>
            <pc:docMk/>
            <pc:sldMk cId="252681408" sldId="2076138353"/>
            <ac:spMk id="10271" creationId="{DD3981AC-7B61-4947-BCF3-F7AA7FA385B9}"/>
          </ac:spMkLst>
        </pc:spChg>
        <pc:spChg chg="add del">
          <ac:chgData name="eldert@eldert.net" userId="fbe95aa6-f670-4838-bac7-c94df5e74cff" providerId="ADAL" clId="{7EFD8BF9-5E0F-4B5C-8121-BA0273758F27}" dt="2023-06-27T01:50:00.506" v="10"/>
          <ac:spMkLst>
            <pc:docMk/>
            <pc:sldMk cId="252681408" sldId="2076138353"/>
            <ac:spMk id="10273" creationId="{55D4142C-5077-457F-A6AD-3FECFDB39685}"/>
          </ac:spMkLst>
        </pc:spChg>
        <pc:spChg chg="add del">
          <ac:chgData name="eldert@eldert.net" userId="fbe95aa6-f670-4838-bac7-c94df5e74cff" providerId="ADAL" clId="{7EFD8BF9-5E0F-4B5C-8121-BA0273758F27}" dt="2023-06-27T01:50:00.506" v="10"/>
          <ac:spMkLst>
            <pc:docMk/>
            <pc:sldMk cId="252681408" sldId="2076138353"/>
            <ac:spMk id="10275" creationId="{7A5F0580-5EE9-419F-96EE-B6529EF6E7D0}"/>
          </ac:spMkLst>
        </pc:spChg>
      </pc:sldChg>
    </pc:docChg>
  </pc:docChgLst>
</pc:chgInfo>
</file>

<file path=ppt/comments/modernComment_7BBF5B5E_4E95ECAA.xml><?xml version="1.0" encoding="utf-8"?>
<p188:cmLst xmlns:a="http://schemas.openxmlformats.org/drawingml/2006/main" xmlns:r="http://schemas.openxmlformats.org/officeDocument/2006/relationships" xmlns:p188="http://schemas.microsoft.com/office/powerpoint/2018/8/main">
  <p188:cm id="{4D8D1913-4A4D-4739-BD13-DBF9BFB21E4E}" authorId="{1DD51170-86DD-5E73-E882-7B791FC9BE4F}" status="resolved" created="2023-05-12T23:45:12.409">
    <ac:deMkLst xmlns:ac="http://schemas.microsoft.com/office/drawing/2013/main/command">
      <pc:docMk xmlns:pc="http://schemas.microsoft.com/office/powerpoint/2013/main/command"/>
      <pc:sldMk xmlns:pc="http://schemas.microsoft.com/office/powerpoint/2013/main/command" cId="1318448298" sldId="2076138334"/>
      <ac:picMk id="8" creationId="{19C82CFD-C584-3F2E-96D7-249411DF36F6}"/>
    </ac:deMkLst>
    <p188:replyLst>
      <p188:reply id="{C768DD96-B530-4C3A-BC1C-899CA22E1A55}" authorId="{1DD51170-86DD-5E73-E882-7B791FC9BE4F}" created="2023-05-13T00:02:42.334">
        <p188:txBody>
          <a:bodyPr/>
          <a:lstStyle/>
          <a:p>
            <a:r>
              <a:rPr lang="en-US"/>
              <a:t>Never mind, containers are messy and volatile on their own even when they are running properly.</a:t>
            </a:r>
          </a:p>
        </p188:txBody>
      </p188:reply>
    </p188:replyLst>
    <p188:txBody>
      <a:bodyPr/>
      <a:lstStyle/>
      <a:p>
        <a:r>
          <a:rPr lang="en-US"/>
          <a:t>Perhaps for a more entertaining slide you can use an image of container accidents?
E.g. https://2.bp.blogspot.com/-QgNAVRAtRPg/VgQzbvTmm8I/AAAAAAAAZOk/Ezz5gasZA_4/w1200-h630-p-k-no-nu/11053864_1695968910634718_5945935220018343200_o.jpg
Don't change it if you don’t feel it, just throwing ideas out.</a:t>
        </a:r>
      </a:p>
    </p188:txBody>
  </p188:cm>
</p188:cmLst>
</file>

<file path=ppt/comments/modernComment_7BBF5B71_F0F9CC0.xml><?xml version="1.0" encoding="utf-8"?>
<p188:cmLst xmlns:a="http://schemas.openxmlformats.org/drawingml/2006/main" xmlns:r="http://schemas.openxmlformats.org/officeDocument/2006/relationships" xmlns:p188="http://schemas.microsoft.com/office/powerpoint/2018/8/main">
  <p188:cm id="{DFFBD336-C45A-4552-BB80-DBE981DEEBC6}" authorId="{3E12E39D-144A-A282-0475-4187DE0968B7}" status="resolved" created="2023-05-12T22:44:50.298">
    <ac:deMkLst xmlns:ac="http://schemas.microsoft.com/office/drawing/2013/main/command">
      <pc:docMk xmlns:pc="http://schemas.microsoft.com/office/powerpoint/2013/main/command"/>
      <pc:sldMk xmlns:pc="http://schemas.microsoft.com/office/powerpoint/2013/main/command" cId="252681408" sldId="2076138353"/>
      <ac:picMk id="14" creationId="{788BDB81-9CAA-B1FF-4A9F-7060402BFDD4}"/>
    </ac:deMkLst>
    <p188:replyLst>
      <p188:reply id="{BA60E25E-3611-408D-89E2-06712F638334}" authorId="{CB7D0350-C58D-A136-2FE0-A21E76576DFE}" created="2023-05-12T23:02:26.619">
        <p188:txBody>
          <a:bodyPr/>
          <a:lstStyle/>
          <a:p>
            <a:r>
              <a:rPr lang="en-CA"/>
              <a:t>Good point 😉, cropped that part of the comment out</a:t>
            </a:r>
          </a:p>
        </p188:txBody>
      </p188:reply>
    </p188:replyLst>
    <p188:txBody>
      <a:bodyPr/>
      <a:lstStyle/>
      <a:p>
        <a:r>
          <a:rPr lang="en-US"/>
          <a:t>Lol.  Pretty sure we should skip saying "my ass" in a work slide.  😊  
</a:t>
        </a:r>
      </a:p>
    </p188:txBody>
  </p188:cm>
  <p188:cm id="{81897115-BA7F-4164-AB76-56E990CABD9C}" authorId="{3E12E39D-144A-A282-0475-4187DE0968B7}" status="resolved" created="2023-05-12T22:46:57.222">
    <ac:deMkLst xmlns:ac="http://schemas.microsoft.com/office/drawing/2013/main/command">
      <pc:docMk xmlns:pc="http://schemas.microsoft.com/office/powerpoint/2013/main/command"/>
      <pc:sldMk xmlns:pc="http://schemas.microsoft.com/office/powerpoint/2013/main/command" cId="252681408" sldId="2076138353"/>
      <ac:spMk id="3" creationId="{DE1498B1-7D64-86B2-9B46-73F7CB33A3A3}"/>
    </ac:deMkLst>
    <p188:txBody>
      <a:bodyPr/>
      <a:lstStyle/>
      <a:p>
        <a:r>
          <a:rPr lang="en-US"/>
          <a:t>I suggest noting that Event Hubs is rolling out the same feature for private preview now.  Event Hubs and Service Bus are like conjoined twins in that they share some infrastructure.  This is a case where we can build something for both, and we are.  </a:t>
        </a:r>
      </a:p>
    </p188:txBody>
  </p188:cm>
</p188:cmLst>
</file>

<file path=ppt/diagrams/_rels/data1.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7.png"/><Relationship Id="rId7" Type="http://schemas.openxmlformats.org/officeDocument/2006/relationships/image" Target="../media/image21.png"/><Relationship Id="rId12" Type="http://schemas.openxmlformats.org/officeDocument/2006/relationships/image" Target="../media/image26.sv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20.svg"/><Relationship Id="rId11" Type="http://schemas.openxmlformats.org/officeDocument/2006/relationships/image" Target="../media/image25.png"/><Relationship Id="rId5" Type="http://schemas.openxmlformats.org/officeDocument/2006/relationships/image" Target="../media/image19.png"/><Relationship Id="rId10" Type="http://schemas.openxmlformats.org/officeDocument/2006/relationships/image" Target="../media/image24.svg"/><Relationship Id="rId4" Type="http://schemas.openxmlformats.org/officeDocument/2006/relationships/image" Target="../media/image18.svg"/><Relationship Id="rId9" Type="http://schemas.openxmlformats.org/officeDocument/2006/relationships/image" Target="../media/image23.png"/></Relationships>
</file>

<file path=ppt/diagrams/_rels/data10.xml.rels><?xml version="1.0" encoding="UTF-8" standalone="yes"?>
<Relationships xmlns="http://schemas.openxmlformats.org/package/2006/relationships"><Relationship Id="rId8" Type="http://schemas.openxmlformats.org/officeDocument/2006/relationships/image" Target="../media/image109.svg"/><Relationship Id="rId3" Type="http://schemas.openxmlformats.org/officeDocument/2006/relationships/image" Target="../media/image104.png"/><Relationship Id="rId7" Type="http://schemas.openxmlformats.org/officeDocument/2006/relationships/image" Target="../media/image108.png"/><Relationship Id="rId2" Type="http://schemas.openxmlformats.org/officeDocument/2006/relationships/image" Target="../media/image103.svg"/><Relationship Id="rId1" Type="http://schemas.openxmlformats.org/officeDocument/2006/relationships/image" Target="../media/image102.png"/><Relationship Id="rId6" Type="http://schemas.openxmlformats.org/officeDocument/2006/relationships/image" Target="../media/image107.svg"/><Relationship Id="rId5" Type="http://schemas.openxmlformats.org/officeDocument/2006/relationships/image" Target="../media/image106.png"/><Relationship Id="rId4" Type="http://schemas.openxmlformats.org/officeDocument/2006/relationships/image" Target="../media/image105.svg"/></Relationships>
</file>

<file path=ppt/diagrams/_rels/data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svg"/><Relationship Id="rId1" Type="http://schemas.openxmlformats.org/officeDocument/2006/relationships/image" Target="../media/image42.png"/><Relationship Id="rId6" Type="http://schemas.openxmlformats.org/officeDocument/2006/relationships/image" Target="../media/image47.svg"/><Relationship Id="rId5" Type="http://schemas.openxmlformats.org/officeDocument/2006/relationships/image" Target="../media/image46.png"/><Relationship Id="rId4" Type="http://schemas.openxmlformats.org/officeDocument/2006/relationships/image" Target="../media/image45.svg"/></Relationships>
</file>

<file path=ppt/diagrams/_rels/data3.xml.rels><?xml version="1.0" encoding="UTF-8" standalone="yes"?>
<Relationships xmlns="http://schemas.openxmlformats.org/package/2006/relationships"><Relationship Id="rId8" Type="http://schemas.openxmlformats.org/officeDocument/2006/relationships/image" Target="../media/image55.svg"/><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image" Target="../media/image49.svg"/><Relationship Id="rId1" Type="http://schemas.openxmlformats.org/officeDocument/2006/relationships/image" Target="../media/image48.png"/><Relationship Id="rId6" Type="http://schemas.openxmlformats.org/officeDocument/2006/relationships/image" Target="../media/image53.svg"/><Relationship Id="rId5" Type="http://schemas.openxmlformats.org/officeDocument/2006/relationships/image" Target="../media/image52.png"/><Relationship Id="rId4" Type="http://schemas.openxmlformats.org/officeDocument/2006/relationships/image" Target="../media/image51.svg"/></Relationships>
</file>

<file path=ppt/diagrams/_rels/data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svg"/><Relationship Id="rId1" Type="http://schemas.openxmlformats.org/officeDocument/2006/relationships/image" Target="../media/image58.png"/><Relationship Id="rId4" Type="http://schemas.openxmlformats.org/officeDocument/2006/relationships/image" Target="../media/image61.svg"/></Relationships>
</file>

<file path=ppt/diagrams/_rels/data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svg"/><Relationship Id="rId1" Type="http://schemas.openxmlformats.org/officeDocument/2006/relationships/image" Target="../media/image62.png"/><Relationship Id="rId6" Type="http://schemas.openxmlformats.org/officeDocument/2006/relationships/image" Target="../media/image67.svg"/><Relationship Id="rId5" Type="http://schemas.openxmlformats.org/officeDocument/2006/relationships/image" Target="../media/image66.png"/><Relationship Id="rId4" Type="http://schemas.openxmlformats.org/officeDocument/2006/relationships/image" Target="../media/image65.svg"/></Relationships>
</file>

<file path=ppt/diagrams/_rels/data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svg"/><Relationship Id="rId1" Type="http://schemas.openxmlformats.org/officeDocument/2006/relationships/image" Target="../media/image69.png"/><Relationship Id="rId6" Type="http://schemas.openxmlformats.org/officeDocument/2006/relationships/image" Target="../media/image74.svg"/><Relationship Id="rId5" Type="http://schemas.openxmlformats.org/officeDocument/2006/relationships/image" Target="../media/image73.png"/><Relationship Id="rId4" Type="http://schemas.openxmlformats.org/officeDocument/2006/relationships/image" Target="../media/image72.svg"/></Relationships>
</file>

<file path=ppt/diagrams/_rels/data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svg"/><Relationship Id="rId1" Type="http://schemas.openxmlformats.org/officeDocument/2006/relationships/image" Target="../media/image75.png"/><Relationship Id="rId6" Type="http://schemas.openxmlformats.org/officeDocument/2006/relationships/image" Target="../media/image80.svg"/><Relationship Id="rId5" Type="http://schemas.openxmlformats.org/officeDocument/2006/relationships/image" Target="../media/image79.png"/><Relationship Id="rId4" Type="http://schemas.openxmlformats.org/officeDocument/2006/relationships/image" Target="../media/image78.svg"/></Relationships>
</file>

<file path=ppt/diagrams/_rels/data8.xml.rels><?xml version="1.0" encoding="UTF-8" standalone="yes"?>
<Relationships xmlns="http://schemas.openxmlformats.org/package/2006/relationships"><Relationship Id="rId8" Type="http://schemas.openxmlformats.org/officeDocument/2006/relationships/image" Target="../media/image89.svg"/><Relationship Id="rId3" Type="http://schemas.openxmlformats.org/officeDocument/2006/relationships/image" Target="../media/image84.png"/><Relationship Id="rId7" Type="http://schemas.openxmlformats.org/officeDocument/2006/relationships/image" Target="../media/image88.png"/><Relationship Id="rId2" Type="http://schemas.openxmlformats.org/officeDocument/2006/relationships/image" Target="../media/image83.svg"/><Relationship Id="rId1" Type="http://schemas.openxmlformats.org/officeDocument/2006/relationships/image" Target="../media/image82.png"/><Relationship Id="rId6" Type="http://schemas.openxmlformats.org/officeDocument/2006/relationships/image" Target="../media/image87.svg"/><Relationship Id="rId5" Type="http://schemas.openxmlformats.org/officeDocument/2006/relationships/image" Target="../media/image86.png"/><Relationship Id="rId4" Type="http://schemas.openxmlformats.org/officeDocument/2006/relationships/image" Target="../media/image85.svg"/></Relationships>
</file>

<file path=ppt/diagrams/_rels/data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svg"/><Relationship Id="rId1" Type="http://schemas.openxmlformats.org/officeDocument/2006/relationships/image" Target="../media/image91.png"/><Relationship Id="rId6" Type="http://schemas.openxmlformats.org/officeDocument/2006/relationships/image" Target="../media/image96.svg"/><Relationship Id="rId5" Type="http://schemas.openxmlformats.org/officeDocument/2006/relationships/image" Target="../media/image95.png"/><Relationship Id="rId4" Type="http://schemas.openxmlformats.org/officeDocument/2006/relationships/image" Target="../media/image94.svg"/></Relationships>
</file>

<file path=ppt/diagrams/_rels/drawing1.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7.png"/><Relationship Id="rId7" Type="http://schemas.openxmlformats.org/officeDocument/2006/relationships/image" Target="../media/image21.png"/><Relationship Id="rId12" Type="http://schemas.openxmlformats.org/officeDocument/2006/relationships/image" Target="../media/image26.sv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20.svg"/><Relationship Id="rId11" Type="http://schemas.openxmlformats.org/officeDocument/2006/relationships/image" Target="../media/image25.png"/><Relationship Id="rId5" Type="http://schemas.openxmlformats.org/officeDocument/2006/relationships/image" Target="../media/image19.png"/><Relationship Id="rId10" Type="http://schemas.openxmlformats.org/officeDocument/2006/relationships/image" Target="../media/image24.svg"/><Relationship Id="rId4" Type="http://schemas.openxmlformats.org/officeDocument/2006/relationships/image" Target="../media/image18.svg"/><Relationship Id="rId9" Type="http://schemas.openxmlformats.org/officeDocument/2006/relationships/image" Target="../media/image23.png"/></Relationships>
</file>

<file path=ppt/diagrams/_rels/drawing10.xml.rels><?xml version="1.0" encoding="UTF-8" standalone="yes"?>
<Relationships xmlns="http://schemas.openxmlformats.org/package/2006/relationships"><Relationship Id="rId8" Type="http://schemas.openxmlformats.org/officeDocument/2006/relationships/image" Target="../media/image109.svg"/><Relationship Id="rId3" Type="http://schemas.openxmlformats.org/officeDocument/2006/relationships/image" Target="../media/image104.png"/><Relationship Id="rId7" Type="http://schemas.openxmlformats.org/officeDocument/2006/relationships/image" Target="../media/image108.png"/><Relationship Id="rId2" Type="http://schemas.openxmlformats.org/officeDocument/2006/relationships/image" Target="../media/image103.svg"/><Relationship Id="rId1" Type="http://schemas.openxmlformats.org/officeDocument/2006/relationships/image" Target="../media/image102.png"/><Relationship Id="rId6" Type="http://schemas.openxmlformats.org/officeDocument/2006/relationships/image" Target="../media/image107.svg"/><Relationship Id="rId5" Type="http://schemas.openxmlformats.org/officeDocument/2006/relationships/image" Target="../media/image106.png"/><Relationship Id="rId4" Type="http://schemas.openxmlformats.org/officeDocument/2006/relationships/image" Target="../media/image105.svg"/></Relationships>
</file>

<file path=ppt/diagrams/_rels/drawing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svg"/><Relationship Id="rId1" Type="http://schemas.openxmlformats.org/officeDocument/2006/relationships/image" Target="../media/image42.png"/><Relationship Id="rId6" Type="http://schemas.openxmlformats.org/officeDocument/2006/relationships/image" Target="../media/image47.svg"/><Relationship Id="rId5" Type="http://schemas.openxmlformats.org/officeDocument/2006/relationships/image" Target="../media/image46.png"/><Relationship Id="rId4" Type="http://schemas.openxmlformats.org/officeDocument/2006/relationships/image" Target="../media/image45.svg"/></Relationships>
</file>

<file path=ppt/diagrams/_rels/drawing3.xml.rels><?xml version="1.0" encoding="UTF-8" standalone="yes"?>
<Relationships xmlns="http://schemas.openxmlformats.org/package/2006/relationships"><Relationship Id="rId8" Type="http://schemas.openxmlformats.org/officeDocument/2006/relationships/image" Target="../media/image55.svg"/><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image" Target="../media/image49.svg"/><Relationship Id="rId1" Type="http://schemas.openxmlformats.org/officeDocument/2006/relationships/image" Target="../media/image48.png"/><Relationship Id="rId6" Type="http://schemas.openxmlformats.org/officeDocument/2006/relationships/image" Target="../media/image53.svg"/><Relationship Id="rId5" Type="http://schemas.openxmlformats.org/officeDocument/2006/relationships/image" Target="../media/image52.png"/><Relationship Id="rId4" Type="http://schemas.openxmlformats.org/officeDocument/2006/relationships/image" Target="../media/image51.svg"/></Relationships>
</file>

<file path=ppt/diagrams/_rels/drawing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svg"/><Relationship Id="rId1" Type="http://schemas.openxmlformats.org/officeDocument/2006/relationships/image" Target="../media/image58.png"/><Relationship Id="rId4" Type="http://schemas.openxmlformats.org/officeDocument/2006/relationships/image" Target="../media/image61.svg"/></Relationships>
</file>

<file path=ppt/diagrams/_rels/drawing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svg"/><Relationship Id="rId1" Type="http://schemas.openxmlformats.org/officeDocument/2006/relationships/image" Target="../media/image62.png"/><Relationship Id="rId6" Type="http://schemas.openxmlformats.org/officeDocument/2006/relationships/image" Target="../media/image67.svg"/><Relationship Id="rId5" Type="http://schemas.openxmlformats.org/officeDocument/2006/relationships/image" Target="../media/image66.png"/><Relationship Id="rId4" Type="http://schemas.openxmlformats.org/officeDocument/2006/relationships/image" Target="../media/image65.svg"/></Relationships>
</file>

<file path=ppt/diagrams/_rels/drawing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svg"/><Relationship Id="rId1" Type="http://schemas.openxmlformats.org/officeDocument/2006/relationships/image" Target="../media/image69.png"/><Relationship Id="rId6" Type="http://schemas.openxmlformats.org/officeDocument/2006/relationships/image" Target="../media/image74.svg"/><Relationship Id="rId5" Type="http://schemas.openxmlformats.org/officeDocument/2006/relationships/image" Target="../media/image73.png"/><Relationship Id="rId4" Type="http://schemas.openxmlformats.org/officeDocument/2006/relationships/image" Target="../media/image72.svg"/></Relationships>
</file>

<file path=ppt/diagrams/_rels/drawing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svg"/><Relationship Id="rId1" Type="http://schemas.openxmlformats.org/officeDocument/2006/relationships/image" Target="../media/image75.png"/><Relationship Id="rId6" Type="http://schemas.openxmlformats.org/officeDocument/2006/relationships/image" Target="../media/image80.svg"/><Relationship Id="rId5" Type="http://schemas.openxmlformats.org/officeDocument/2006/relationships/image" Target="../media/image79.png"/><Relationship Id="rId4" Type="http://schemas.openxmlformats.org/officeDocument/2006/relationships/image" Target="../media/image78.svg"/></Relationships>
</file>

<file path=ppt/diagrams/_rels/drawing8.xml.rels><?xml version="1.0" encoding="UTF-8" standalone="yes"?>
<Relationships xmlns="http://schemas.openxmlformats.org/package/2006/relationships"><Relationship Id="rId8" Type="http://schemas.openxmlformats.org/officeDocument/2006/relationships/image" Target="../media/image89.svg"/><Relationship Id="rId3" Type="http://schemas.openxmlformats.org/officeDocument/2006/relationships/image" Target="../media/image84.png"/><Relationship Id="rId7" Type="http://schemas.openxmlformats.org/officeDocument/2006/relationships/image" Target="../media/image88.png"/><Relationship Id="rId2" Type="http://schemas.openxmlformats.org/officeDocument/2006/relationships/image" Target="../media/image83.svg"/><Relationship Id="rId1" Type="http://schemas.openxmlformats.org/officeDocument/2006/relationships/image" Target="../media/image82.png"/><Relationship Id="rId6" Type="http://schemas.openxmlformats.org/officeDocument/2006/relationships/image" Target="../media/image87.svg"/><Relationship Id="rId5" Type="http://schemas.openxmlformats.org/officeDocument/2006/relationships/image" Target="../media/image86.png"/><Relationship Id="rId4" Type="http://schemas.openxmlformats.org/officeDocument/2006/relationships/image" Target="../media/image85.svg"/></Relationships>
</file>

<file path=ppt/diagrams/_rels/drawing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svg"/><Relationship Id="rId1" Type="http://schemas.openxmlformats.org/officeDocument/2006/relationships/image" Target="../media/image91.png"/><Relationship Id="rId6" Type="http://schemas.openxmlformats.org/officeDocument/2006/relationships/image" Target="../media/image96.svg"/><Relationship Id="rId5" Type="http://schemas.openxmlformats.org/officeDocument/2006/relationships/image" Target="../media/image95.png"/><Relationship Id="rId4" Type="http://schemas.openxmlformats.org/officeDocument/2006/relationships/image" Target="../media/image94.svg"/></Relationships>
</file>

<file path=ppt/diagrams/colors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67350E9-CE57-497C-9142-8B7FA783E99F}" type="doc">
      <dgm:prSet loTypeId="urn:microsoft.com/office/officeart/2018/2/layout/IconLabelList" loCatId="icon" qsTypeId="urn:microsoft.com/office/officeart/2005/8/quickstyle/simple1" qsCatId="simple" csTypeId="urn:microsoft.com/office/officeart/2005/8/colors/accent1_1" csCatId="accent1" phldr="1"/>
      <dgm:spPr/>
      <dgm:t>
        <a:bodyPr/>
        <a:lstStyle/>
        <a:p>
          <a:endParaRPr lang="en-US"/>
        </a:p>
      </dgm:t>
    </dgm:pt>
    <dgm:pt modelId="{F6510A75-1196-4459-9CF2-F7BED9F924FE}">
      <dgm:prSet custT="1"/>
      <dgm:spPr>
        <a:ln>
          <a:noFill/>
        </a:ln>
      </dgm:spPr>
      <dgm:t>
        <a:bodyPr/>
        <a:lstStyle/>
        <a:p>
          <a:pPr>
            <a:lnSpc>
              <a:spcPct val="100000"/>
            </a:lnSpc>
          </a:pPr>
          <a:r>
            <a:rPr lang="en-US" sz="2400" dirty="0"/>
            <a:t>Platform-as-a-Service Queue and PubSub message broker</a:t>
          </a:r>
        </a:p>
      </dgm:t>
    </dgm:pt>
    <dgm:pt modelId="{274300F8-B7A2-4581-B8CD-A257A6480675}" type="parTrans" cxnId="{79B291A5-8D23-49D9-836E-C1EED4A4CA0A}">
      <dgm:prSet/>
      <dgm:spPr/>
      <dgm:t>
        <a:bodyPr/>
        <a:lstStyle/>
        <a:p>
          <a:endParaRPr lang="en-US"/>
        </a:p>
      </dgm:t>
    </dgm:pt>
    <dgm:pt modelId="{766912CB-7518-4F77-85D4-92342CF2E6EB}" type="sibTrans" cxnId="{79B291A5-8D23-49D9-836E-C1EED4A4CA0A}">
      <dgm:prSet/>
      <dgm:spPr/>
      <dgm:t>
        <a:bodyPr/>
        <a:lstStyle/>
        <a:p>
          <a:endParaRPr lang="en-US"/>
        </a:p>
      </dgm:t>
    </dgm:pt>
    <dgm:pt modelId="{58231C20-F71E-44A6-AD8C-625C17EBA3F3}">
      <dgm:prSet custT="1"/>
      <dgm:spPr>
        <a:ln>
          <a:noFill/>
        </a:ln>
      </dgm:spPr>
      <dgm:t>
        <a:bodyPr/>
        <a:lstStyle/>
        <a:p>
          <a:pPr>
            <a:lnSpc>
              <a:spcPct val="100000"/>
            </a:lnSpc>
          </a:pPr>
          <a:r>
            <a:rPr lang="en-US" sz="2400" dirty="0"/>
            <a:t>Fully managed</a:t>
          </a:r>
        </a:p>
      </dgm:t>
    </dgm:pt>
    <dgm:pt modelId="{E7D5A01F-556D-4B3F-AE86-C86E53F2E921}" type="parTrans" cxnId="{7685F7AE-D217-486E-A713-483B524C2D29}">
      <dgm:prSet/>
      <dgm:spPr/>
      <dgm:t>
        <a:bodyPr/>
        <a:lstStyle/>
        <a:p>
          <a:endParaRPr lang="en-US"/>
        </a:p>
      </dgm:t>
    </dgm:pt>
    <dgm:pt modelId="{8669F635-B07C-46D7-87BB-3F9B5BF95E20}" type="sibTrans" cxnId="{7685F7AE-D217-486E-A713-483B524C2D29}">
      <dgm:prSet/>
      <dgm:spPr/>
      <dgm:t>
        <a:bodyPr/>
        <a:lstStyle/>
        <a:p>
          <a:endParaRPr lang="en-US"/>
        </a:p>
      </dgm:t>
    </dgm:pt>
    <dgm:pt modelId="{7C590862-B36B-470F-8DEB-3D68AC28A129}">
      <dgm:prSet custT="1"/>
      <dgm:spPr>
        <a:ln>
          <a:noFill/>
        </a:ln>
      </dgm:spPr>
      <dgm:t>
        <a:bodyPr/>
        <a:lstStyle/>
        <a:p>
          <a:pPr>
            <a:lnSpc>
              <a:spcPct val="100000"/>
            </a:lnSpc>
          </a:pPr>
          <a:r>
            <a:rPr lang="en-US" sz="2400"/>
            <a:t>AMQP 1.0 and JMS 2.0 compliant</a:t>
          </a:r>
        </a:p>
      </dgm:t>
    </dgm:pt>
    <dgm:pt modelId="{B2BF5004-3B53-4361-B796-190C39FD050C}" type="parTrans" cxnId="{D4098CC9-8D04-4646-BD61-FDAAE08ED9A4}">
      <dgm:prSet/>
      <dgm:spPr/>
      <dgm:t>
        <a:bodyPr/>
        <a:lstStyle/>
        <a:p>
          <a:endParaRPr lang="en-US"/>
        </a:p>
      </dgm:t>
    </dgm:pt>
    <dgm:pt modelId="{B79E6469-FA66-450E-BB8F-180DFF3585D5}" type="sibTrans" cxnId="{D4098CC9-8D04-4646-BD61-FDAAE08ED9A4}">
      <dgm:prSet/>
      <dgm:spPr/>
      <dgm:t>
        <a:bodyPr/>
        <a:lstStyle/>
        <a:p>
          <a:endParaRPr lang="en-US"/>
        </a:p>
      </dgm:t>
    </dgm:pt>
    <dgm:pt modelId="{D57D004D-5C34-4772-9CA0-D2566F7D635E}">
      <dgm:prSet custT="1"/>
      <dgm:spPr>
        <a:ln>
          <a:noFill/>
        </a:ln>
      </dgm:spPr>
      <dgm:t>
        <a:bodyPr/>
        <a:lstStyle/>
        <a:p>
          <a:pPr>
            <a:lnSpc>
              <a:spcPct val="100000"/>
            </a:lnSpc>
          </a:pPr>
          <a:r>
            <a:rPr lang="en-US" sz="2400"/>
            <a:t>Polyglot Azure SDK </a:t>
          </a:r>
        </a:p>
      </dgm:t>
    </dgm:pt>
    <dgm:pt modelId="{BD492A0F-A258-457F-B028-8EB00637C08A}" type="parTrans" cxnId="{06D86E04-CBFF-4239-8574-34DD62865F3A}">
      <dgm:prSet/>
      <dgm:spPr/>
      <dgm:t>
        <a:bodyPr/>
        <a:lstStyle/>
        <a:p>
          <a:endParaRPr lang="en-US"/>
        </a:p>
      </dgm:t>
    </dgm:pt>
    <dgm:pt modelId="{C3B67A81-2DB2-4CFA-93CF-0FCC20649A7E}" type="sibTrans" cxnId="{06D86E04-CBFF-4239-8574-34DD62865F3A}">
      <dgm:prSet/>
      <dgm:spPr/>
      <dgm:t>
        <a:bodyPr/>
        <a:lstStyle/>
        <a:p>
          <a:endParaRPr lang="en-US"/>
        </a:p>
      </dgm:t>
    </dgm:pt>
    <dgm:pt modelId="{1DF1604A-84BD-450D-8DC9-C1E32C7B39B3}">
      <dgm:prSet custT="1"/>
      <dgm:spPr>
        <a:ln>
          <a:noFill/>
        </a:ln>
      </dgm:spPr>
      <dgm:t>
        <a:bodyPr/>
        <a:lstStyle/>
        <a:p>
          <a:pPr>
            <a:lnSpc>
              <a:spcPct val="100000"/>
            </a:lnSpc>
          </a:pPr>
          <a:r>
            <a:rPr lang="en-US" sz="2400"/>
            <a:t>Industry-leading reliability and availability</a:t>
          </a:r>
        </a:p>
      </dgm:t>
    </dgm:pt>
    <dgm:pt modelId="{AAD30453-2032-4251-8769-2D73FF5824B8}" type="parTrans" cxnId="{6DBD1549-FC49-437D-A1DE-B3724FABEEC3}">
      <dgm:prSet/>
      <dgm:spPr/>
      <dgm:t>
        <a:bodyPr/>
        <a:lstStyle/>
        <a:p>
          <a:endParaRPr lang="en-US"/>
        </a:p>
      </dgm:t>
    </dgm:pt>
    <dgm:pt modelId="{3F0FAEBB-83ED-4550-8D10-05B2A54041C2}" type="sibTrans" cxnId="{6DBD1549-FC49-437D-A1DE-B3724FABEEC3}">
      <dgm:prSet/>
      <dgm:spPr/>
      <dgm:t>
        <a:bodyPr/>
        <a:lstStyle/>
        <a:p>
          <a:endParaRPr lang="en-US"/>
        </a:p>
      </dgm:t>
    </dgm:pt>
    <dgm:pt modelId="{4827446D-D471-4797-A265-0E4639330C9E}">
      <dgm:prSet custT="1"/>
      <dgm:spPr>
        <a:ln>
          <a:noFill/>
        </a:ln>
      </dgm:spPr>
      <dgm:t>
        <a:bodyPr/>
        <a:lstStyle/>
        <a:p>
          <a:pPr>
            <a:lnSpc>
              <a:spcPct val="100000"/>
            </a:lnSpc>
          </a:pPr>
          <a:r>
            <a:rPr lang="en-US" sz="2400"/>
            <a:t>Integration with other Azure services</a:t>
          </a:r>
        </a:p>
      </dgm:t>
    </dgm:pt>
    <dgm:pt modelId="{14DA960C-4E7F-44B5-B2FB-438D05F8C223}" type="parTrans" cxnId="{558FEA65-65B0-4E94-9AFF-A5AB25D209BE}">
      <dgm:prSet/>
      <dgm:spPr/>
      <dgm:t>
        <a:bodyPr/>
        <a:lstStyle/>
        <a:p>
          <a:endParaRPr lang="en-US"/>
        </a:p>
      </dgm:t>
    </dgm:pt>
    <dgm:pt modelId="{A9B92E96-257F-4C1D-AB61-645E8FA88CC2}" type="sibTrans" cxnId="{558FEA65-65B0-4E94-9AFF-A5AB25D209BE}">
      <dgm:prSet/>
      <dgm:spPr/>
      <dgm:t>
        <a:bodyPr/>
        <a:lstStyle/>
        <a:p>
          <a:endParaRPr lang="en-US"/>
        </a:p>
      </dgm:t>
    </dgm:pt>
    <dgm:pt modelId="{7697F963-8E4B-4D01-AA0A-E2A7ACA10375}" type="pres">
      <dgm:prSet presAssocID="{167350E9-CE57-497C-9142-8B7FA783E99F}" presName="root" presStyleCnt="0">
        <dgm:presLayoutVars>
          <dgm:dir/>
          <dgm:resizeHandles val="exact"/>
        </dgm:presLayoutVars>
      </dgm:prSet>
      <dgm:spPr/>
    </dgm:pt>
    <dgm:pt modelId="{167AB9D3-3C3F-4A19-A04A-AD17770C22DA}" type="pres">
      <dgm:prSet presAssocID="{F6510A75-1196-4459-9CF2-F7BED9F924FE}" presName="compNode" presStyleCnt="0"/>
      <dgm:spPr/>
    </dgm:pt>
    <dgm:pt modelId="{A8B73E5B-50A3-42F8-8594-FABB3387EACC}" type="pres">
      <dgm:prSet presAssocID="{F6510A75-1196-4459-9CF2-F7BED9F924FE}" presName="iconRect" presStyleLbl="node1" presStyleIdx="0" presStyleCnt="6"/>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Envelope with solid fill"/>
        </a:ext>
      </dgm:extLst>
    </dgm:pt>
    <dgm:pt modelId="{23805A5E-2CA5-41CB-AD92-F705B1E8A6B7}" type="pres">
      <dgm:prSet presAssocID="{F6510A75-1196-4459-9CF2-F7BED9F924FE}" presName="spaceRect" presStyleCnt="0"/>
      <dgm:spPr/>
    </dgm:pt>
    <dgm:pt modelId="{D1EA8DFD-6F67-457C-ABD9-3F18323C0C83}" type="pres">
      <dgm:prSet presAssocID="{F6510A75-1196-4459-9CF2-F7BED9F924FE}" presName="textRect" presStyleLbl="revTx" presStyleIdx="0" presStyleCnt="6">
        <dgm:presLayoutVars>
          <dgm:chMax val="1"/>
          <dgm:chPref val="1"/>
        </dgm:presLayoutVars>
      </dgm:prSet>
      <dgm:spPr/>
    </dgm:pt>
    <dgm:pt modelId="{9D33F1E0-0730-4EE7-88A8-9403ABD605BB}" type="pres">
      <dgm:prSet presAssocID="{766912CB-7518-4F77-85D4-92342CF2E6EB}" presName="sibTrans" presStyleCnt="0"/>
      <dgm:spPr/>
    </dgm:pt>
    <dgm:pt modelId="{D07BB799-8457-40CB-BBA2-8161555C2A43}" type="pres">
      <dgm:prSet presAssocID="{58231C20-F71E-44A6-AD8C-625C17EBA3F3}" presName="compNode" presStyleCnt="0"/>
      <dgm:spPr/>
    </dgm:pt>
    <dgm:pt modelId="{755D50EE-61E6-46E4-91E4-967ECFA6ACD4}" type="pres">
      <dgm:prSet presAssocID="{58231C20-F71E-44A6-AD8C-625C17EBA3F3}"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Hero Male with solid fill"/>
        </a:ext>
      </dgm:extLst>
    </dgm:pt>
    <dgm:pt modelId="{6576418F-CA90-4FD9-96A6-45EF583A6E79}" type="pres">
      <dgm:prSet presAssocID="{58231C20-F71E-44A6-AD8C-625C17EBA3F3}" presName="spaceRect" presStyleCnt="0"/>
      <dgm:spPr/>
    </dgm:pt>
    <dgm:pt modelId="{9A0AD873-B5D0-49AF-BEA4-17122C064738}" type="pres">
      <dgm:prSet presAssocID="{58231C20-F71E-44A6-AD8C-625C17EBA3F3}" presName="textRect" presStyleLbl="revTx" presStyleIdx="1" presStyleCnt="6">
        <dgm:presLayoutVars>
          <dgm:chMax val="1"/>
          <dgm:chPref val="1"/>
        </dgm:presLayoutVars>
      </dgm:prSet>
      <dgm:spPr/>
    </dgm:pt>
    <dgm:pt modelId="{FC4DF52E-8888-41B3-B438-B5614053056F}" type="pres">
      <dgm:prSet presAssocID="{8669F635-B07C-46D7-87BB-3F9B5BF95E20}" presName="sibTrans" presStyleCnt="0"/>
      <dgm:spPr/>
    </dgm:pt>
    <dgm:pt modelId="{F24F459F-3949-4A39-B3F3-723A969D2A51}" type="pres">
      <dgm:prSet presAssocID="{7C590862-B36B-470F-8DEB-3D68AC28A129}" presName="compNode" presStyleCnt="0"/>
      <dgm:spPr/>
    </dgm:pt>
    <dgm:pt modelId="{32C8E492-1645-4EF8-ABD6-CD83CFAEFA22}" type="pres">
      <dgm:prSet presAssocID="{7C590862-B36B-470F-8DEB-3D68AC28A129}" presName="iconRect" presStyleLbl="node1" presStyleIdx="2" presStyleCnt="6"/>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Globe with solid fill"/>
        </a:ext>
      </dgm:extLst>
    </dgm:pt>
    <dgm:pt modelId="{0B38D48A-931D-428C-96CA-34C278694638}" type="pres">
      <dgm:prSet presAssocID="{7C590862-B36B-470F-8DEB-3D68AC28A129}" presName="spaceRect" presStyleCnt="0"/>
      <dgm:spPr/>
    </dgm:pt>
    <dgm:pt modelId="{3130A12F-5B49-4ABE-A11E-59AE765D2F59}" type="pres">
      <dgm:prSet presAssocID="{7C590862-B36B-470F-8DEB-3D68AC28A129}" presName="textRect" presStyleLbl="revTx" presStyleIdx="2" presStyleCnt="6">
        <dgm:presLayoutVars>
          <dgm:chMax val="1"/>
          <dgm:chPref val="1"/>
        </dgm:presLayoutVars>
      </dgm:prSet>
      <dgm:spPr/>
    </dgm:pt>
    <dgm:pt modelId="{AA189D48-5514-45D9-A17F-ADE51E74F781}" type="pres">
      <dgm:prSet presAssocID="{B79E6469-FA66-450E-BB8F-180DFF3585D5}" presName="sibTrans" presStyleCnt="0"/>
      <dgm:spPr/>
    </dgm:pt>
    <dgm:pt modelId="{B70B5FF0-3021-4CD7-A8DD-D6B46A526E5F}" type="pres">
      <dgm:prSet presAssocID="{D57D004D-5C34-4772-9CA0-D2566F7D635E}" presName="compNode" presStyleCnt="0"/>
      <dgm:spPr/>
    </dgm:pt>
    <dgm:pt modelId="{68AB76A9-FBA6-46B3-9A71-C97F26C7DFD4}" type="pres">
      <dgm:prSet presAssocID="{D57D004D-5C34-4772-9CA0-D2566F7D635E}"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Programmer female with solid fill"/>
        </a:ext>
      </dgm:extLst>
    </dgm:pt>
    <dgm:pt modelId="{5D148E90-F003-4B63-AC96-E1560781EAF9}" type="pres">
      <dgm:prSet presAssocID="{D57D004D-5C34-4772-9CA0-D2566F7D635E}" presName="spaceRect" presStyleCnt="0"/>
      <dgm:spPr/>
    </dgm:pt>
    <dgm:pt modelId="{1CA86543-AD1A-4836-A745-6EEE792C602B}" type="pres">
      <dgm:prSet presAssocID="{D57D004D-5C34-4772-9CA0-D2566F7D635E}" presName="textRect" presStyleLbl="revTx" presStyleIdx="3" presStyleCnt="6">
        <dgm:presLayoutVars>
          <dgm:chMax val="1"/>
          <dgm:chPref val="1"/>
        </dgm:presLayoutVars>
      </dgm:prSet>
      <dgm:spPr/>
    </dgm:pt>
    <dgm:pt modelId="{BD6549B2-6CF8-41D9-AFF9-B980059705DE}" type="pres">
      <dgm:prSet presAssocID="{C3B67A81-2DB2-4CFA-93CF-0FCC20649A7E}" presName="sibTrans" presStyleCnt="0"/>
      <dgm:spPr/>
    </dgm:pt>
    <dgm:pt modelId="{39A598F5-3A5E-47E8-B23A-52BAB29437B8}" type="pres">
      <dgm:prSet presAssocID="{1DF1604A-84BD-450D-8DC9-C1E32C7B39B3}" presName="compNode" presStyleCnt="0"/>
      <dgm:spPr/>
    </dgm:pt>
    <dgm:pt modelId="{E5F89D8E-508F-4562-9697-55FCFA6F2A0A}" type="pres">
      <dgm:prSet presAssocID="{1DF1604A-84BD-450D-8DC9-C1E32C7B39B3}" presName="iconRect" presStyleLbl="node1" presStyleIdx="4" presStyleCnt="6"/>
      <dgm:spPr>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a:ln>
          <a:noFill/>
        </a:ln>
      </dgm:spPr>
      <dgm:extLst>
        <a:ext uri="{E40237B7-FDA0-4F09-8148-C483321AD2D9}">
          <dgm14:cNvPr xmlns:dgm14="http://schemas.microsoft.com/office/drawing/2010/diagram" id="0" name="" descr="Handshake with solid fill"/>
        </a:ext>
      </dgm:extLst>
    </dgm:pt>
    <dgm:pt modelId="{F8CFAFD5-E0E5-46A7-89DA-83996E491116}" type="pres">
      <dgm:prSet presAssocID="{1DF1604A-84BD-450D-8DC9-C1E32C7B39B3}" presName="spaceRect" presStyleCnt="0"/>
      <dgm:spPr/>
    </dgm:pt>
    <dgm:pt modelId="{02B7444F-D31E-4652-A191-9F58C7151433}" type="pres">
      <dgm:prSet presAssocID="{1DF1604A-84BD-450D-8DC9-C1E32C7B39B3}" presName="textRect" presStyleLbl="revTx" presStyleIdx="4" presStyleCnt="6">
        <dgm:presLayoutVars>
          <dgm:chMax val="1"/>
          <dgm:chPref val="1"/>
        </dgm:presLayoutVars>
      </dgm:prSet>
      <dgm:spPr/>
    </dgm:pt>
    <dgm:pt modelId="{AD3EC8ED-6752-4551-9A18-4AEF88F2F830}" type="pres">
      <dgm:prSet presAssocID="{3F0FAEBB-83ED-4550-8D10-05B2A54041C2}" presName="sibTrans" presStyleCnt="0"/>
      <dgm:spPr/>
    </dgm:pt>
    <dgm:pt modelId="{DBFDA7D4-D48D-47E7-A9AF-9E2C748C0DD5}" type="pres">
      <dgm:prSet presAssocID="{4827446D-D471-4797-A265-0E4639330C9E}" presName="compNode" presStyleCnt="0"/>
      <dgm:spPr/>
    </dgm:pt>
    <dgm:pt modelId="{98DA5EC0-8D45-45A7-B2F3-CF5B14FDFF6A}" type="pres">
      <dgm:prSet presAssocID="{4827446D-D471-4797-A265-0E4639330C9E}"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a:blipFill>
        <a:ln>
          <a:noFill/>
        </a:ln>
      </dgm:spPr>
      <dgm:extLst>
        <a:ext uri="{E40237B7-FDA0-4F09-8148-C483321AD2D9}">
          <dgm14:cNvPr xmlns:dgm14="http://schemas.microsoft.com/office/drawing/2010/diagram" id="0" name="" descr="Network with solid fill"/>
        </a:ext>
      </dgm:extLst>
    </dgm:pt>
    <dgm:pt modelId="{D346A22F-E759-4A25-BEAC-EA040B84ADB1}" type="pres">
      <dgm:prSet presAssocID="{4827446D-D471-4797-A265-0E4639330C9E}" presName="spaceRect" presStyleCnt="0"/>
      <dgm:spPr/>
    </dgm:pt>
    <dgm:pt modelId="{F3649DE0-4129-4244-A71E-1484A98FA8E2}" type="pres">
      <dgm:prSet presAssocID="{4827446D-D471-4797-A265-0E4639330C9E}" presName="textRect" presStyleLbl="revTx" presStyleIdx="5" presStyleCnt="6">
        <dgm:presLayoutVars>
          <dgm:chMax val="1"/>
          <dgm:chPref val="1"/>
        </dgm:presLayoutVars>
      </dgm:prSet>
      <dgm:spPr/>
    </dgm:pt>
  </dgm:ptLst>
  <dgm:cxnLst>
    <dgm:cxn modelId="{06D86E04-CBFF-4239-8574-34DD62865F3A}" srcId="{167350E9-CE57-497C-9142-8B7FA783E99F}" destId="{D57D004D-5C34-4772-9CA0-D2566F7D635E}" srcOrd="3" destOrd="0" parTransId="{BD492A0F-A258-457F-B028-8EB00637C08A}" sibTransId="{C3B67A81-2DB2-4CFA-93CF-0FCC20649A7E}"/>
    <dgm:cxn modelId="{EE6C5A1A-ED46-4E3A-BA86-6BAFD133DA1E}" type="presOf" srcId="{7C590862-B36B-470F-8DEB-3D68AC28A129}" destId="{3130A12F-5B49-4ABE-A11E-59AE765D2F59}" srcOrd="0" destOrd="0" presId="urn:microsoft.com/office/officeart/2018/2/layout/IconLabelList"/>
    <dgm:cxn modelId="{3FB73640-0A88-49D7-B925-DA45467D3D61}" type="presOf" srcId="{D57D004D-5C34-4772-9CA0-D2566F7D635E}" destId="{1CA86543-AD1A-4836-A745-6EEE792C602B}" srcOrd="0" destOrd="0" presId="urn:microsoft.com/office/officeart/2018/2/layout/IconLabelList"/>
    <dgm:cxn modelId="{C9EA6E41-38BB-4083-8261-85E30FB83816}" type="presOf" srcId="{1DF1604A-84BD-450D-8DC9-C1E32C7B39B3}" destId="{02B7444F-D31E-4652-A191-9F58C7151433}" srcOrd="0" destOrd="0" presId="urn:microsoft.com/office/officeart/2018/2/layout/IconLabelList"/>
    <dgm:cxn modelId="{558FEA65-65B0-4E94-9AFF-A5AB25D209BE}" srcId="{167350E9-CE57-497C-9142-8B7FA783E99F}" destId="{4827446D-D471-4797-A265-0E4639330C9E}" srcOrd="5" destOrd="0" parTransId="{14DA960C-4E7F-44B5-B2FB-438D05F8C223}" sibTransId="{A9B92E96-257F-4C1D-AB61-645E8FA88CC2}"/>
    <dgm:cxn modelId="{6DBD1549-FC49-437D-A1DE-B3724FABEEC3}" srcId="{167350E9-CE57-497C-9142-8B7FA783E99F}" destId="{1DF1604A-84BD-450D-8DC9-C1E32C7B39B3}" srcOrd="4" destOrd="0" parTransId="{AAD30453-2032-4251-8769-2D73FF5824B8}" sibTransId="{3F0FAEBB-83ED-4550-8D10-05B2A54041C2}"/>
    <dgm:cxn modelId="{2849F852-ED6C-4AD5-AD38-54B8B12FE495}" type="presOf" srcId="{4827446D-D471-4797-A265-0E4639330C9E}" destId="{F3649DE0-4129-4244-A71E-1484A98FA8E2}" srcOrd="0" destOrd="0" presId="urn:microsoft.com/office/officeart/2018/2/layout/IconLabelList"/>
    <dgm:cxn modelId="{D8BAC25A-5978-4353-BA95-ECA1DA8DD486}" type="presOf" srcId="{F6510A75-1196-4459-9CF2-F7BED9F924FE}" destId="{D1EA8DFD-6F67-457C-ABD9-3F18323C0C83}" srcOrd="0" destOrd="0" presId="urn:microsoft.com/office/officeart/2018/2/layout/IconLabelList"/>
    <dgm:cxn modelId="{C1663082-6B34-446E-B820-65D32762E6D7}" type="presOf" srcId="{58231C20-F71E-44A6-AD8C-625C17EBA3F3}" destId="{9A0AD873-B5D0-49AF-BEA4-17122C064738}" srcOrd="0" destOrd="0" presId="urn:microsoft.com/office/officeart/2018/2/layout/IconLabelList"/>
    <dgm:cxn modelId="{79B291A5-8D23-49D9-836E-C1EED4A4CA0A}" srcId="{167350E9-CE57-497C-9142-8B7FA783E99F}" destId="{F6510A75-1196-4459-9CF2-F7BED9F924FE}" srcOrd="0" destOrd="0" parTransId="{274300F8-B7A2-4581-B8CD-A257A6480675}" sibTransId="{766912CB-7518-4F77-85D4-92342CF2E6EB}"/>
    <dgm:cxn modelId="{7685F7AE-D217-486E-A713-483B524C2D29}" srcId="{167350E9-CE57-497C-9142-8B7FA783E99F}" destId="{58231C20-F71E-44A6-AD8C-625C17EBA3F3}" srcOrd="1" destOrd="0" parTransId="{E7D5A01F-556D-4B3F-AE86-C86E53F2E921}" sibTransId="{8669F635-B07C-46D7-87BB-3F9B5BF95E20}"/>
    <dgm:cxn modelId="{5A36B3B5-B681-43B0-B2CC-BF436B631F9D}" type="presOf" srcId="{167350E9-CE57-497C-9142-8B7FA783E99F}" destId="{7697F963-8E4B-4D01-AA0A-E2A7ACA10375}" srcOrd="0" destOrd="0" presId="urn:microsoft.com/office/officeart/2018/2/layout/IconLabelList"/>
    <dgm:cxn modelId="{D4098CC9-8D04-4646-BD61-FDAAE08ED9A4}" srcId="{167350E9-CE57-497C-9142-8B7FA783E99F}" destId="{7C590862-B36B-470F-8DEB-3D68AC28A129}" srcOrd="2" destOrd="0" parTransId="{B2BF5004-3B53-4361-B796-190C39FD050C}" sibTransId="{B79E6469-FA66-450E-BB8F-180DFF3585D5}"/>
    <dgm:cxn modelId="{5ACE1C00-F640-4CEB-B977-E818768D3E8A}" type="presParOf" srcId="{7697F963-8E4B-4D01-AA0A-E2A7ACA10375}" destId="{167AB9D3-3C3F-4A19-A04A-AD17770C22DA}" srcOrd="0" destOrd="0" presId="urn:microsoft.com/office/officeart/2018/2/layout/IconLabelList"/>
    <dgm:cxn modelId="{BAED8A3F-1A3C-48DA-80AC-EC4961C16097}" type="presParOf" srcId="{167AB9D3-3C3F-4A19-A04A-AD17770C22DA}" destId="{A8B73E5B-50A3-42F8-8594-FABB3387EACC}" srcOrd="0" destOrd="0" presId="urn:microsoft.com/office/officeart/2018/2/layout/IconLabelList"/>
    <dgm:cxn modelId="{671AA04A-F390-4F8F-9739-A878DDAB847B}" type="presParOf" srcId="{167AB9D3-3C3F-4A19-A04A-AD17770C22DA}" destId="{23805A5E-2CA5-41CB-AD92-F705B1E8A6B7}" srcOrd="1" destOrd="0" presId="urn:microsoft.com/office/officeart/2018/2/layout/IconLabelList"/>
    <dgm:cxn modelId="{23BA0951-2B58-463F-B804-F9588FD670C7}" type="presParOf" srcId="{167AB9D3-3C3F-4A19-A04A-AD17770C22DA}" destId="{D1EA8DFD-6F67-457C-ABD9-3F18323C0C83}" srcOrd="2" destOrd="0" presId="urn:microsoft.com/office/officeart/2018/2/layout/IconLabelList"/>
    <dgm:cxn modelId="{C0D3F887-F31D-47E6-B57F-21BD5B7BC940}" type="presParOf" srcId="{7697F963-8E4B-4D01-AA0A-E2A7ACA10375}" destId="{9D33F1E0-0730-4EE7-88A8-9403ABD605BB}" srcOrd="1" destOrd="0" presId="urn:microsoft.com/office/officeart/2018/2/layout/IconLabelList"/>
    <dgm:cxn modelId="{B213EE8C-31EF-47EB-BA4B-2119252C0077}" type="presParOf" srcId="{7697F963-8E4B-4D01-AA0A-E2A7ACA10375}" destId="{D07BB799-8457-40CB-BBA2-8161555C2A43}" srcOrd="2" destOrd="0" presId="urn:microsoft.com/office/officeart/2018/2/layout/IconLabelList"/>
    <dgm:cxn modelId="{C7BBF78C-E612-45AE-942D-55CFC737AB1C}" type="presParOf" srcId="{D07BB799-8457-40CB-BBA2-8161555C2A43}" destId="{755D50EE-61E6-46E4-91E4-967ECFA6ACD4}" srcOrd="0" destOrd="0" presId="urn:microsoft.com/office/officeart/2018/2/layout/IconLabelList"/>
    <dgm:cxn modelId="{AA6DFE35-DCC6-4769-95F3-31A0662A503B}" type="presParOf" srcId="{D07BB799-8457-40CB-BBA2-8161555C2A43}" destId="{6576418F-CA90-4FD9-96A6-45EF583A6E79}" srcOrd="1" destOrd="0" presId="urn:microsoft.com/office/officeart/2018/2/layout/IconLabelList"/>
    <dgm:cxn modelId="{72CC1562-337B-4F6E-AC5E-F06560BCBBF4}" type="presParOf" srcId="{D07BB799-8457-40CB-BBA2-8161555C2A43}" destId="{9A0AD873-B5D0-49AF-BEA4-17122C064738}" srcOrd="2" destOrd="0" presId="urn:microsoft.com/office/officeart/2018/2/layout/IconLabelList"/>
    <dgm:cxn modelId="{786551B7-2A99-4C6D-AF38-B6000DCB4528}" type="presParOf" srcId="{7697F963-8E4B-4D01-AA0A-E2A7ACA10375}" destId="{FC4DF52E-8888-41B3-B438-B5614053056F}" srcOrd="3" destOrd="0" presId="urn:microsoft.com/office/officeart/2018/2/layout/IconLabelList"/>
    <dgm:cxn modelId="{37F90838-AB4F-41D8-B973-FBEFF23D1257}" type="presParOf" srcId="{7697F963-8E4B-4D01-AA0A-E2A7ACA10375}" destId="{F24F459F-3949-4A39-B3F3-723A969D2A51}" srcOrd="4" destOrd="0" presId="urn:microsoft.com/office/officeart/2018/2/layout/IconLabelList"/>
    <dgm:cxn modelId="{07767FAE-9010-47FD-827B-2CB35E7E9E60}" type="presParOf" srcId="{F24F459F-3949-4A39-B3F3-723A969D2A51}" destId="{32C8E492-1645-4EF8-ABD6-CD83CFAEFA22}" srcOrd="0" destOrd="0" presId="urn:microsoft.com/office/officeart/2018/2/layout/IconLabelList"/>
    <dgm:cxn modelId="{189A69E9-8C34-4608-9925-35ADDA3AC363}" type="presParOf" srcId="{F24F459F-3949-4A39-B3F3-723A969D2A51}" destId="{0B38D48A-931D-428C-96CA-34C278694638}" srcOrd="1" destOrd="0" presId="urn:microsoft.com/office/officeart/2018/2/layout/IconLabelList"/>
    <dgm:cxn modelId="{162AB2D6-CA7B-4E26-A95A-3BC78E6FF98F}" type="presParOf" srcId="{F24F459F-3949-4A39-B3F3-723A969D2A51}" destId="{3130A12F-5B49-4ABE-A11E-59AE765D2F59}" srcOrd="2" destOrd="0" presId="urn:microsoft.com/office/officeart/2018/2/layout/IconLabelList"/>
    <dgm:cxn modelId="{FF11C407-93C5-4375-9C93-FDFBC06F8A94}" type="presParOf" srcId="{7697F963-8E4B-4D01-AA0A-E2A7ACA10375}" destId="{AA189D48-5514-45D9-A17F-ADE51E74F781}" srcOrd="5" destOrd="0" presId="urn:microsoft.com/office/officeart/2018/2/layout/IconLabelList"/>
    <dgm:cxn modelId="{6965D86B-6C5B-45F8-8C73-07493FBE275B}" type="presParOf" srcId="{7697F963-8E4B-4D01-AA0A-E2A7ACA10375}" destId="{B70B5FF0-3021-4CD7-A8DD-D6B46A526E5F}" srcOrd="6" destOrd="0" presId="urn:microsoft.com/office/officeart/2018/2/layout/IconLabelList"/>
    <dgm:cxn modelId="{C8C07037-7E62-4734-93E4-5CF95C84C927}" type="presParOf" srcId="{B70B5FF0-3021-4CD7-A8DD-D6B46A526E5F}" destId="{68AB76A9-FBA6-46B3-9A71-C97F26C7DFD4}" srcOrd="0" destOrd="0" presId="urn:microsoft.com/office/officeart/2018/2/layout/IconLabelList"/>
    <dgm:cxn modelId="{0C3410C0-126F-4955-966A-1555CC9A70D1}" type="presParOf" srcId="{B70B5FF0-3021-4CD7-A8DD-D6B46A526E5F}" destId="{5D148E90-F003-4B63-AC96-E1560781EAF9}" srcOrd="1" destOrd="0" presId="urn:microsoft.com/office/officeart/2018/2/layout/IconLabelList"/>
    <dgm:cxn modelId="{E93D6CED-5C86-4139-840A-67DB0F6693A8}" type="presParOf" srcId="{B70B5FF0-3021-4CD7-A8DD-D6B46A526E5F}" destId="{1CA86543-AD1A-4836-A745-6EEE792C602B}" srcOrd="2" destOrd="0" presId="urn:microsoft.com/office/officeart/2018/2/layout/IconLabelList"/>
    <dgm:cxn modelId="{2AE603A5-84D8-4710-B89B-833CF05CCA4F}" type="presParOf" srcId="{7697F963-8E4B-4D01-AA0A-E2A7ACA10375}" destId="{BD6549B2-6CF8-41D9-AFF9-B980059705DE}" srcOrd="7" destOrd="0" presId="urn:microsoft.com/office/officeart/2018/2/layout/IconLabelList"/>
    <dgm:cxn modelId="{D2397F84-A41C-4A1F-ADF2-52481814C698}" type="presParOf" srcId="{7697F963-8E4B-4D01-AA0A-E2A7ACA10375}" destId="{39A598F5-3A5E-47E8-B23A-52BAB29437B8}" srcOrd="8" destOrd="0" presId="urn:microsoft.com/office/officeart/2018/2/layout/IconLabelList"/>
    <dgm:cxn modelId="{C7780252-1BB3-42E8-8515-028C28E55E7F}" type="presParOf" srcId="{39A598F5-3A5E-47E8-B23A-52BAB29437B8}" destId="{E5F89D8E-508F-4562-9697-55FCFA6F2A0A}" srcOrd="0" destOrd="0" presId="urn:microsoft.com/office/officeart/2018/2/layout/IconLabelList"/>
    <dgm:cxn modelId="{5B327505-27DE-463A-A9C3-EA962BDD4530}" type="presParOf" srcId="{39A598F5-3A5E-47E8-B23A-52BAB29437B8}" destId="{F8CFAFD5-E0E5-46A7-89DA-83996E491116}" srcOrd="1" destOrd="0" presId="urn:microsoft.com/office/officeart/2018/2/layout/IconLabelList"/>
    <dgm:cxn modelId="{204C6040-A378-4CA8-B0B3-80FAEFB757CA}" type="presParOf" srcId="{39A598F5-3A5E-47E8-B23A-52BAB29437B8}" destId="{02B7444F-D31E-4652-A191-9F58C7151433}" srcOrd="2" destOrd="0" presId="urn:microsoft.com/office/officeart/2018/2/layout/IconLabelList"/>
    <dgm:cxn modelId="{FEDE775A-EABD-4CFB-97E8-636738C231DA}" type="presParOf" srcId="{7697F963-8E4B-4D01-AA0A-E2A7ACA10375}" destId="{AD3EC8ED-6752-4551-9A18-4AEF88F2F830}" srcOrd="9" destOrd="0" presId="urn:microsoft.com/office/officeart/2018/2/layout/IconLabelList"/>
    <dgm:cxn modelId="{489FEE68-DBF0-4915-AC20-8BD490018B6F}" type="presParOf" srcId="{7697F963-8E4B-4D01-AA0A-E2A7ACA10375}" destId="{DBFDA7D4-D48D-47E7-A9AF-9E2C748C0DD5}" srcOrd="10" destOrd="0" presId="urn:microsoft.com/office/officeart/2018/2/layout/IconLabelList"/>
    <dgm:cxn modelId="{6AB7DD71-A231-4897-BC2B-E9057AFB0DC9}" type="presParOf" srcId="{DBFDA7D4-D48D-47E7-A9AF-9E2C748C0DD5}" destId="{98DA5EC0-8D45-45A7-B2F3-CF5B14FDFF6A}" srcOrd="0" destOrd="0" presId="urn:microsoft.com/office/officeart/2018/2/layout/IconLabelList"/>
    <dgm:cxn modelId="{1E9C2B0D-5517-4AD8-BD0F-8F5B3DF58106}" type="presParOf" srcId="{DBFDA7D4-D48D-47E7-A9AF-9E2C748C0DD5}" destId="{D346A22F-E759-4A25-BEAC-EA040B84ADB1}" srcOrd="1" destOrd="0" presId="urn:microsoft.com/office/officeart/2018/2/layout/IconLabelList"/>
    <dgm:cxn modelId="{B6B1B38C-05E0-4123-8435-D2DA1E874D7D}" type="presParOf" srcId="{DBFDA7D4-D48D-47E7-A9AF-9E2C748C0DD5}" destId="{F3649DE0-4129-4244-A71E-1484A98FA8E2}"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F90AF4C9-CD41-4F3F-B345-ED75FA43DD01}" type="doc">
      <dgm:prSet loTypeId="urn:microsoft.com/office/officeart/2018/5/layout/IconCircle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5480C7E1-68B5-4CBC-841A-10F806BEBF58}">
      <dgm:prSet/>
      <dgm:spPr/>
      <dgm:t>
        <a:bodyPr/>
        <a:lstStyle/>
        <a:p>
          <a:pPr>
            <a:lnSpc>
              <a:spcPct val="100000"/>
            </a:lnSpc>
            <a:defRPr cap="all"/>
          </a:pPr>
          <a:r>
            <a:rPr lang="en-US"/>
            <a:t>Choose the right security for your scenarios</a:t>
          </a:r>
        </a:p>
      </dgm:t>
    </dgm:pt>
    <dgm:pt modelId="{09A2EE2A-1F1C-4F0F-81D4-FDBBB1777386}" type="parTrans" cxnId="{C5BE9E5C-87E7-444F-9DEA-DF30410D7E90}">
      <dgm:prSet/>
      <dgm:spPr/>
      <dgm:t>
        <a:bodyPr/>
        <a:lstStyle/>
        <a:p>
          <a:endParaRPr lang="en-US"/>
        </a:p>
      </dgm:t>
    </dgm:pt>
    <dgm:pt modelId="{1F0483E1-17D6-4AF9-9C0E-44958332BF4F}" type="sibTrans" cxnId="{C5BE9E5C-87E7-444F-9DEA-DF30410D7E90}">
      <dgm:prSet/>
      <dgm:spPr/>
      <dgm:t>
        <a:bodyPr/>
        <a:lstStyle/>
        <a:p>
          <a:endParaRPr lang="en-US"/>
        </a:p>
      </dgm:t>
    </dgm:pt>
    <dgm:pt modelId="{BF8F2BF4-FF8A-4BBA-8C65-0F969F273287}">
      <dgm:prSet/>
      <dgm:spPr/>
      <dgm:t>
        <a:bodyPr/>
        <a:lstStyle/>
        <a:p>
          <a:pPr>
            <a:lnSpc>
              <a:spcPct val="100000"/>
            </a:lnSpc>
            <a:defRPr cap="all"/>
          </a:pPr>
          <a:r>
            <a:rPr lang="en-US"/>
            <a:t>Azure makes security easy</a:t>
          </a:r>
        </a:p>
      </dgm:t>
    </dgm:pt>
    <dgm:pt modelId="{AA7BF6F2-CFF7-4D96-B469-FE205D15DF7A}" type="parTrans" cxnId="{03B875CE-973A-48CB-9034-07D7BD6CA6ED}">
      <dgm:prSet/>
      <dgm:spPr/>
      <dgm:t>
        <a:bodyPr/>
        <a:lstStyle/>
        <a:p>
          <a:endParaRPr lang="en-CA"/>
        </a:p>
      </dgm:t>
    </dgm:pt>
    <dgm:pt modelId="{41FCBAEF-D4E0-4926-981F-E56B1494F968}" type="sibTrans" cxnId="{03B875CE-973A-48CB-9034-07D7BD6CA6ED}">
      <dgm:prSet/>
      <dgm:spPr/>
      <dgm:t>
        <a:bodyPr/>
        <a:lstStyle/>
        <a:p>
          <a:endParaRPr lang="en-CA"/>
        </a:p>
      </dgm:t>
    </dgm:pt>
    <dgm:pt modelId="{FD89F61D-E258-428B-9517-66E88C54F6F3}">
      <dgm:prSet/>
      <dgm:spPr/>
      <dgm:t>
        <a:bodyPr/>
        <a:lstStyle/>
        <a:p>
          <a:pPr>
            <a:lnSpc>
              <a:spcPct val="100000"/>
            </a:lnSpc>
            <a:defRPr cap="all"/>
          </a:pPr>
          <a:r>
            <a:rPr lang="en-US"/>
            <a:t>Use multiple mechanisms</a:t>
          </a:r>
        </a:p>
      </dgm:t>
    </dgm:pt>
    <dgm:pt modelId="{471325B7-FA2B-4387-81D4-FF9E37723BCD}" type="parTrans" cxnId="{44EEE6F2-8980-4523-95D4-3CC094FC373A}">
      <dgm:prSet/>
      <dgm:spPr/>
      <dgm:t>
        <a:bodyPr/>
        <a:lstStyle/>
        <a:p>
          <a:endParaRPr lang="en-CA"/>
        </a:p>
      </dgm:t>
    </dgm:pt>
    <dgm:pt modelId="{A42D3B2B-3EDB-45AD-94A4-6C0D783ADDB7}" type="sibTrans" cxnId="{44EEE6F2-8980-4523-95D4-3CC094FC373A}">
      <dgm:prSet/>
      <dgm:spPr/>
      <dgm:t>
        <a:bodyPr/>
        <a:lstStyle/>
        <a:p>
          <a:endParaRPr lang="en-CA"/>
        </a:p>
      </dgm:t>
    </dgm:pt>
    <dgm:pt modelId="{2B787D51-E57E-490C-9C3D-B5DF93F76CEC}">
      <dgm:prSet/>
      <dgm:spPr/>
      <dgm:t>
        <a:bodyPr/>
        <a:lstStyle/>
        <a:p>
          <a:pPr>
            <a:lnSpc>
              <a:spcPct val="100000"/>
            </a:lnSpc>
            <a:defRPr cap="all"/>
          </a:pPr>
          <a:r>
            <a:rPr lang="en-US" dirty="0"/>
            <a:t>Check security baselines</a:t>
          </a:r>
          <a:endParaRPr lang="en-CA" dirty="0"/>
        </a:p>
      </dgm:t>
    </dgm:pt>
    <dgm:pt modelId="{8AECB17F-C348-4FC7-ABEF-C6C5187C7A46}" type="parTrans" cxnId="{85EEB7E7-6CB1-48F1-A783-808B12762B7B}">
      <dgm:prSet/>
      <dgm:spPr/>
      <dgm:t>
        <a:bodyPr/>
        <a:lstStyle/>
        <a:p>
          <a:endParaRPr lang="en-CA"/>
        </a:p>
      </dgm:t>
    </dgm:pt>
    <dgm:pt modelId="{73902ECF-A5CD-4C38-BD2E-B9A9DD0BD9CA}" type="sibTrans" cxnId="{85EEB7E7-6CB1-48F1-A783-808B12762B7B}">
      <dgm:prSet/>
      <dgm:spPr/>
      <dgm:t>
        <a:bodyPr/>
        <a:lstStyle/>
        <a:p>
          <a:endParaRPr lang="en-CA"/>
        </a:p>
      </dgm:t>
    </dgm:pt>
    <dgm:pt modelId="{030923B0-3BF5-4907-8912-E5F3B42A4F54}" type="pres">
      <dgm:prSet presAssocID="{F90AF4C9-CD41-4F3F-B345-ED75FA43DD01}" presName="root" presStyleCnt="0">
        <dgm:presLayoutVars>
          <dgm:dir/>
          <dgm:resizeHandles val="exact"/>
        </dgm:presLayoutVars>
      </dgm:prSet>
      <dgm:spPr/>
    </dgm:pt>
    <dgm:pt modelId="{BBA7175E-899A-41E4-8AE4-3FF4A6ECCF81}" type="pres">
      <dgm:prSet presAssocID="{5480C7E1-68B5-4CBC-841A-10F806BEBF58}" presName="compNode" presStyleCnt="0"/>
      <dgm:spPr/>
    </dgm:pt>
    <dgm:pt modelId="{BF13D8B6-EA87-489F-8F86-D7F262E5A258}" type="pres">
      <dgm:prSet presAssocID="{5480C7E1-68B5-4CBC-841A-10F806BEBF58}" presName="iconBgRect" presStyleLbl="bgShp" presStyleIdx="0" presStyleCnt="4"/>
      <dgm:spPr/>
    </dgm:pt>
    <dgm:pt modelId="{44A18700-29DC-40A1-8934-2C59919A8BAF}" type="pres">
      <dgm:prSet presAssocID="{5480C7E1-68B5-4CBC-841A-10F806BEBF58}"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Lock"/>
        </a:ext>
      </dgm:extLst>
    </dgm:pt>
    <dgm:pt modelId="{636D825F-D1D3-4EC5-82D7-63DCCA466528}" type="pres">
      <dgm:prSet presAssocID="{5480C7E1-68B5-4CBC-841A-10F806BEBF58}" presName="spaceRect" presStyleCnt="0"/>
      <dgm:spPr/>
    </dgm:pt>
    <dgm:pt modelId="{BA4E42BC-A68C-486C-9863-4398C3187146}" type="pres">
      <dgm:prSet presAssocID="{5480C7E1-68B5-4CBC-841A-10F806BEBF58}" presName="textRect" presStyleLbl="revTx" presStyleIdx="0" presStyleCnt="4">
        <dgm:presLayoutVars>
          <dgm:chMax val="1"/>
          <dgm:chPref val="1"/>
        </dgm:presLayoutVars>
      </dgm:prSet>
      <dgm:spPr/>
    </dgm:pt>
    <dgm:pt modelId="{3187EA5E-8D78-43EF-AFD2-16A7FAC7D577}" type="pres">
      <dgm:prSet presAssocID="{1F0483E1-17D6-4AF9-9C0E-44958332BF4F}" presName="sibTrans" presStyleCnt="0"/>
      <dgm:spPr/>
    </dgm:pt>
    <dgm:pt modelId="{330FEC57-4616-4803-9AB8-1A3E4F79CA62}" type="pres">
      <dgm:prSet presAssocID="{BF8F2BF4-FF8A-4BBA-8C65-0F969F273287}" presName="compNode" presStyleCnt="0"/>
      <dgm:spPr/>
    </dgm:pt>
    <dgm:pt modelId="{9CCC2BEF-398D-407E-814F-4815C9B217E1}" type="pres">
      <dgm:prSet presAssocID="{BF8F2BF4-FF8A-4BBA-8C65-0F969F273287}" presName="iconBgRect" presStyleLbl="bgShp" presStyleIdx="1" presStyleCnt="4"/>
      <dgm:spPr/>
    </dgm:pt>
    <dgm:pt modelId="{DD738834-4DF6-42BE-8654-70497AC8DF62}" type="pres">
      <dgm:prSet presAssocID="{BF8F2BF4-FF8A-4BBA-8C65-0F969F273287}" presName="iconRect" presStyleLbl="node1" presStyleIdx="1" presStyleCnt="4"/>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Shamrock with solid fill"/>
        </a:ext>
      </dgm:extLst>
    </dgm:pt>
    <dgm:pt modelId="{6DB038FC-9A9A-44AB-82AC-0839E49DE7E3}" type="pres">
      <dgm:prSet presAssocID="{BF8F2BF4-FF8A-4BBA-8C65-0F969F273287}" presName="spaceRect" presStyleCnt="0"/>
      <dgm:spPr/>
    </dgm:pt>
    <dgm:pt modelId="{429CDCEB-380E-4CA4-86DF-BC1CD958C617}" type="pres">
      <dgm:prSet presAssocID="{BF8F2BF4-FF8A-4BBA-8C65-0F969F273287}" presName="textRect" presStyleLbl="revTx" presStyleIdx="1" presStyleCnt="4">
        <dgm:presLayoutVars>
          <dgm:chMax val="1"/>
          <dgm:chPref val="1"/>
        </dgm:presLayoutVars>
      </dgm:prSet>
      <dgm:spPr/>
    </dgm:pt>
    <dgm:pt modelId="{5CEB9A36-2A9B-4DA4-8E8E-A5CE6A0C2D42}" type="pres">
      <dgm:prSet presAssocID="{41FCBAEF-D4E0-4926-981F-E56B1494F968}" presName="sibTrans" presStyleCnt="0"/>
      <dgm:spPr/>
    </dgm:pt>
    <dgm:pt modelId="{972FEDD0-57B3-425D-A372-E2EAE737EC0F}" type="pres">
      <dgm:prSet presAssocID="{FD89F61D-E258-428B-9517-66E88C54F6F3}" presName="compNode" presStyleCnt="0"/>
      <dgm:spPr/>
    </dgm:pt>
    <dgm:pt modelId="{59ED52B5-3C99-49A5-9E54-DF2C43AB451C}" type="pres">
      <dgm:prSet presAssocID="{FD89F61D-E258-428B-9517-66E88C54F6F3}" presName="iconBgRect" presStyleLbl="bgShp" presStyleIdx="2" presStyleCnt="4"/>
      <dgm:spPr/>
    </dgm:pt>
    <dgm:pt modelId="{7A9D380C-FAB4-4B06-A52A-05ED43F444A7}" type="pres">
      <dgm:prSet presAssocID="{FD89F61D-E258-428B-9517-66E88C54F6F3}" presName="iconRect" presStyleLbl="node1" presStyleIdx="2" presStyleCnt="4"/>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Group of people with solid fill"/>
        </a:ext>
      </dgm:extLst>
    </dgm:pt>
    <dgm:pt modelId="{D0A769F0-82E9-4AC7-AB82-E5BC3E3E5C4E}" type="pres">
      <dgm:prSet presAssocID="{FD89F61D-E258-428B-9517-66E88C54F6F3}" presName="spaceRect" presStyleCnt="0"/>
      <dgm:spPr/>
    </dgm:pt>
    <dgm:pt modelId="{9A8B23EC-3002-41FA-BF8E-E7122D111007}" type="pres">
      <dgm:prSet presAssocID="{FD89F61D-E258-428B-9517-66E88C54F6F3}" presName="textRect" presStyleLbl="revTx" presStyleIdx="2" presStyleCnt="4">
        <dgm:presLayoutVars>
          <dgm:chMax val="1"/>
          <dgm:chPref val="1"/>
        </dgm:presLayoutVars>
      </dgm:prSet>
      <dgm:spPr/>
    </dgm:pt>
    <dgm:pt modelId="{6A55DAAF-E7F9-43C8-A3BD-23BB808502EA}" type="pres">
      <dgm:prSet presAssocID="{A42D3B2B-3EDB-45AD-94A4-6C0D783ADDB7}" presName="sibTrans" presStyleCnt="0"/>
      <dgm:spPr/>
    </dgm:pt>
    <dgm:pt modelId="{3D41C8C3-16F6-4DBE-AF6D-D8F6B7CBD18F}" type="pres">
      <dgm:prSet presAssocID="{2B787D51-E57E-490C-9C3D-B5DF93F76CEC}" presName="compNode" presStyleCnt="0"/>
      <dgm:spPr/>
    </dgm:pt>
    <dgm:pt modelId="{F45B6AF0-37A8-41E5-85D6-109E11F4AF68}" type="pres">
      <dgm:prSet presAssocID="{2B787D51-E57E-490C-9C3D-B5DF93F76CEC}" presName="iconBgRect" presStyleLbl="bgShp" presStyleIdx="3" presStyleCnt="4"/>
      <dgm:spPr/>
    </dgm:pt>
    <dgm:pt modelId="{E70E445E-1C62-4003-968D-FBF452E73A25}" type="pres">
      <dgm:prSet presAssocID="{2B787D51-E57E-490C-9C3D-B5DF93F76CEC}" presName="iconRect" presStyleLbl="node1" presStyleIdx="3" presStyleCnt="4"/>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dgm:spPr>
      <dgm:extLst>
        <a:ext uri="{E40237B7-FDA0-4F09-8148-C483321AD2D9}">
          <dgm14:cNvPr xmlns:dgm14="http://schemas.microsoft.com/office/drawing/2010/diagram" id="0" name="" descr="Clipboard Partially Checked with solid fill"/>
        </a:ext>
      </dgm:extLst>
    </dgm:pt>
    <dgm:pt modelId="{200E8C54-8E16-4F11-B867-BCE05DE5E1E3}" type="pres">
      <dgm:prSet presAssocID="{2B787D51-E57E-490C-9C3D-B5DF93F76CEC}" presName="spaceRect" presStyleCnt="0"/>
      <dgm:spPr/>
    </dgm:pt>
    <dgm:pt modelId="{45BF2E40-CB9E-4789-BEA1-F6BD6D6BA1FF}" type="pres">
      <dgm:prSet presAssocID="{2B787D51-E57E-490C-9C3D-B5DF93F76CEC}" presName="textRect" presStyleLbl="revTx" presStyleIdx="3" presStyleCnt="4">
        <dgm:presLayoutVars>
          <dgm:chMax val="1"/>
          <dgm:chPref val="1"/>
        </dgm:presLayoutVars>
      </dgm:prSet>
      <dgm:spPr/>
    </dgm:pt>
  </dgm:ptLst>
  <dgm:cxnLst>
    <dgm:cxn modelId="{C5BE9E5C-87E7-444F-9DEA-DF30410D7E90}" srcId="{F90AF4C9-CD41-4F3F-B345-ED75FA43DD01}" destId="{5480C7E1-68B5-4CBC-841A-10F806BEBF58}" srcOrd="0" destOrd="0" parTransId="{09A2EE2A-1F1C-4F0F-81D4-FDBBB1777386}" sibTransId="{1F0483E1-17D6-4AF9-9C0E-44958332BF4F}"/>
    <dgm:cxn modelId="{5FE0DC89-AC2F-49EF-9408-9542B6FB273D}" type="presOf" srcId="{2B787D51-E57E-490C-9C3D-B5DF93F76CEC}" destId="{45BF2E40-CB9E-4789-BEA1-F6BD6D6BA1FF}" srcOrd="0" destOrd="0" presId="urn:microsoft.com/office/officeart/2018/5/layout/IconCircleLabelList"/>
    <dgm:cxn modelId="{3B585DA5-979A-43FD-B6B6-6B2C4C5F678B}" type="presOf" srcId="{5480C7E1-68B5-4CBC-841A-10F806BEBF58}" destId="{BA4E42BC-A68C-486C-9863-4398C3187146}" srcOrd="0" destOrd="0" presId="urn:microsoft.com/office/officeart/2018/5/layout/IconCircleLabelList"/>
    <dgm:cxn modelId="{147090BD-234B-4309-A5D5-C0CEF8D32E00}" type="presOf" srcId="{F90AF4C9-CD41-4F3F-B345-ED75FA43DD01}" destId="{030923B0-3BF5-4907-8912-E5F3B42A4F54}" srcOrd="0" destOrd="0" presId="urn:microsoft.com/office/officeart/2018/5/layout/IconCircleLabelList"/>
    <dgm:cxn modelId="{03B875CE-973A-48CB-9034-07D7BD6CA6ED}" srcId="{F90AF4C9-CD41-4F3F-B345-ED75FA43DD01}" destId="{BF8F2BF4-FF8A-4BBA-8C65-0F969F273287}" srcOrd="1" destOrd="0" parTransId="{AA7BF6F2-CFF7-4D96-B469-FE205D15DF7A}" sibTransId="{41FCBAEF-D4E0-4926-981F-E56B1494F968}"/>
    <dgm:cxn modelId="{655150E4-0361-4D8F-BCE3-E05966F45276}" type="presOf" srcId="{BF8F2BF4-FF8A-4BBA-8C65-0F969F273287}" destId="{429CDCEB-380E-4CA4-86DF-BC1CD958C617}" srcOrd="0" destOrd="0" presId="urn:microsoft.com/office/officeart/2018/5/layout/IconCircleLabelList"/>
    <dgm:cxn modelId="{85EEB7E7-6CB1-48F1-A783-808B12762B7B}" srcId="{F90AF4C9-CD41-4F3F-B345-ED75FA43DD01}" destId="{2B787D51-E57E-490C-9C3D-B5DF93F76CEC}" srcOrd="3" destOrd="0" parTransId="{8AECB17F-C348-4FC7-ABEF-C6C5187C7A46}" sibTransId="{73902ECF-A5CD-4C38-BD2E-B9A9DD0BD9CA}"/>
    <dgm:cxn modelId="{44EEE6F2-8980-4523-95D4-3CC094FC373A}" srcId="{F90AF4C9-CD41-4F3F-B345-ED75FA43DD01}" destId="{FD89F61D-E258-428B-9517-66E88C54F6F3}" srcOrd="2" destOrd="0" parTransId="{471325B7-FA2B-4387-81D4-FF9E37723BCD}" sibTransId="{A42D3B2B-3EDB-45AD-94A4-6C0D783ADDB7}"/>
    <dgm:cxn modelId="{33CF82F5-87DC-4CC7-B4E1-3FB4B20C5D45}" type="presOf" srcId="{FD89F61D-E258-428B-9517-66E88C54F6F3}" destId="{9A8B23EC-3002-41FA-BF8E-E7122D111007}" srcOrd="0" destOrd="0" presId="urn:microsoft.com/office/officeart/2018/5/layout/IconCircleLabelList"/>
    <dgm:cxn modelId="{891A0032-2FA3-4AA1-8F23-8AD33E79811D}" type="presParOf" srcId="{030923B0-3BF5-4907-8912-E5F3B42A4F54}" destId="{BBA7175E-899A-41E4-8AE4-3FF4A6ECCF81}" srcOrd="0" destOrd="0" presId="urn:microsoft.com/office/officeart/2018/5/layout/IconCircleLabelList"/>
    <dgm:cxn modelId="{D806A718-33ED-48F7-91FB-93DEA198F58D}" type="presParOf" srcId="{BBA7175E-899A-41E4-8AE4-3FF4A6ECCF81}" destId="{BF13D8B6-EA87-489F-8F86-D7F262E5A258}" srcOrd="0" destOrd="0" presId="urn:microsoft.com/office/officeart/2018/5/layout/IconCircleLabelList"/>
    <dgm:cxn modelId="{DF5C94E2-2F80-4144-A7BD-3F518A31AA77}" type="presParOf" srcId="{BBA7175E-899A-41E4-8AE4-3FF4A6ECCF81}" destId="{44A18700-29DC-40A1-8934-2C59919A8BAF}" srcOrd="1" destOrd="0" presId="urn:microsoft.com/office/officeart/2018/5/layout/IconCircleLabelList"/>
    <dgm:cxn modelId="{BC8453D3-EC5A-4530-9373-491CDD03FBE2}" type="presParOf" srcId="{BBA7175E-899A-41E4-8AE4-3FF4A6ECCF81}" destId="{636D825F-D1D3-4EC5-82D7-63DCCA466528}" srcOrd="2" destOrd="0" presId="urn:microsoft.com/office/officeart/2018/5/layout/IconCircleLabelList"/>
    <dgm:cxn modelId="{D56215E0-52AF-42F6-A66F-57A8C371BBD2}" type="presParOf" srcId="{BBA7175E-899A-41E4-8AE4-3FF4A6ECCF81}" destId="{BA4E42BC-A68C-486C-9863-4398C3187146}" srcOrd="3" destOrd="0" presId="urn:microsoft.com/office/officeart/2018/5/layout/IconCircleLabelList"/>
    <dgm:cxn modelId="{A7709761-7F31-4F22-B046-FD76F71789E1}" type="presParOf" srcId="{030923B0-3BF5-4907-8912-E5F3B42A4F54}" destId="{3187EA5E-8D78-43EF-AFD2-16A7FAC7D577}" srcOrd="1" destOrd="0" presId="urn:microsoft.com/office/officeart/2018/5/layout/IconCircleLabelList"/>
    <dgm:cxn modelId="{748F0853-20B7-4533-9BC9-F5EF18D366FC}" type="presParOf" srcId="{030923B0-3BF5-4907-8912-E5F3B42A4F54}" destId="{330FEC57-4616-4803-9AB8-1A3E4F79CA62}" srcOrd="2" destOrd="0" presId="urn:microsoft.com/office/officeart/2018/5/layout/IconCircleLabelList"/>
    <dgm:cxn modelId="{DE4A8781-8525-4C95-A7D3-89E10B98ED45}" type="presParOf" srcId="{330FEC57-4616-4803-9AB8-1A3E4F79CA62}" destId="{9CCC2BEF-398D-407E-814F-4815C9B217E1}" srcOrd="0" destOrd="0" presId="urn:microsoft.com/office/officeart/2018/5/layout/IconCircleLabelList"/>
    <dgm:cxn modelId="{011C615E-CB0B-4E2A-BAF9-5368BECD2817}" type="presParOf" srcId="{330FEC57-4616-4803-9AB8-1A3E4F79CA62}" destId="{DD738834-4DF6-42BE-8654-70497AC8DF62}" srcOrd="1" destOrd="0" presId="urn:microsoft.com/office/officeart/2018/5/layout/IconCircleLabelList"/>
    <dgm:cxn modelId="{FE945E84-B0BE-4ACE-A775-0FEA2374BE83}" type="presParOf" srcId="{330FEC57-4616-4803-9AB8-1A3E4F79CA62}" destId="{6DB038FC-9A9A-44AB-82AC-0839E49DE7E3}" srcOrd="2" destOrd="0" presId="urn:microsoft.com/office/officeart/2018/5/layout/IconCircleLabelList"/>
    <dgm:cxn modelId="{CBDFE049-7FB6-4812-A030-BE907DB1F3D9}" type="presParOf" srcId="{330FEC57-4616-4803-9AB8-1A3E4F79CA62}" destId="{429CDCEB-380E-4CA4-86DF-BC1CD958C617}" srcOrd="3" destOrd="0" presId="urn:microsoft.com/office/officeart/2018/5/layout/IconCircleLabelList"/>
    <dgm:cxn modelId="{5C89416B-0CB8-45D1-95EF-0E52F6447A21}" type="presParOf" srcId="{030923B0-3BF5-4907-8912-E5F3B42A4F54}" destId="{5CEB9A36-2A9B-4DA4-8E8E-A5CE6A0C2D42}" srcOrd="3" destOrd="0" presId="urn:microsoft.com/office/officeart/2018/5/layout/IconCircleLabelList"/>
    <dgm:cxn modelId="{D0794A71-DEF8-4FB4-8B78-4F6F8470BAD4}" type="presParOf" srcId="{030923B0-3BF5-4907-8912-E5F3B42A4F54}" destId="{972FEDD0-57B3-425D-A372-E2EAE737EC0F}" srcOrd="4" destOrd="0" presId="urn:microsoft.com/office/officeart/2018/5/layout/IconCircleLabelList"/>
    <dgm:cxn modelId="{89055A06-1BDE-426E-9F9E-D63EAD6AB43F}" type="presParOf" srcId="{972FEDD0-57B3-425D-A372-E2EAE737EC0F}" destId="{59ED52B5-3C99-49A5-9E54-DF2C43AB451C}" srcOrd="0" destOrd="0" presId="urn:microsoft.com/office/officeart/2018/5/layout/IconCircleLabelList"/>
    <dgm:cxn modelId="{DB00456D-20E2-44E4-B1C1-E92E1AAF7D15}" type="presParOf" srcId="{972FEDD0-57B3-425D-A372-E2EAE737EC0F}" destId="{7A9D380C-FAB4-4B06-A52A-05ED43F444A7}" srcOrd="1" destOrd="0" presId="urn:microsoft.com/office/officeart/2018/5/layout/IconCircleLabelList"/>
    <dgm:cxn modelId="{ACBA5684-6EC5-4A66-93F4-42552699222C}" type="presParOf" srcId="{972FEDD0-57B3-425D-A372-E2EAE737EC0F}" destId="{D0A769F0-82E9-4AC7-AB82-E5BC3E3E5C4E}" srcOrd="2" destOrd="0" presId="urn:microsoft.com/office/officeart/2018/5/layout/IconCircleLabelList"/>
    <dgm:cxn modelId="{4812F566-26D8-4DAF-98A5-36DC60E36DF7}" type="presParOf" srcId="{972FEDD0-57B3-425D-A372-E2EAE737EC0F}" destId="{9A8B23EC-3002-41FA-BF8E-E7122D111007}" srcOrd="3" destOrd="0" presId="urn:microsoft.com/office/officeart/2018/5/layout/IconCircleLabelList"/>
    <dgm:cxn modelId="{963848ED-204E-474E-8F5A-57120D910013}" type="presParOf" srcId="{030923B0-3BF5-4907-8912-E5F3B42A4F54}" destId="{6A55DAAF-E7F9-43C8-A3BD-23BB808502EA}" srcOrd="5" destOrd="0" presId="urn:microsoft.com/office/officeart/2018/5/layout/IconCircleLabelList"/>
    <dgm:cxn modelId="{BDCD509A-8DF2-4930-A7C6-7B2C0B5EBD7A}" type="presParOf" srcId="{030923B0-3BF5-4907-8912-E5F3B42A4F54}" destId="{3D41C8C3-16F6-4DBE-AF6D-D8F6B7CBD18F}" srcOrd="6" destOrd="0" presId="urn:microsoft.com/office/officeart/2018/5/layout/IconCircleLabelList"/>
    <dgm:cxn modelId="{2FA3DA7F-AECF-4CD8-923A-972E48875418}" type="presParOf" srcId="{3D41C8C3-16F6-4DBE-AF6D-D8F6B7CBD18F}" destId="{F45B6AF0-37A8-41E5-85D6-109E11F4AF68}" srcOrd="0" destOrd="0" presId="urn:microsoft.com/office/officeart/2018/5/layout/IconCircleLabelList"/>
    <dgm:cxn modelId="{39490A9C-4E9C-406C-AFD4-16720ECFCCFD}" type="presParOf" srcId="{3D41C8C3-16F6-4DBE-AF6D-D8F6B7CBD18F}" destId="{E70E445E-1C62-4003-968D-FBF452E73A25}" srcOrd="1" destOrd="0" presId="urn:microsoft.com/office/officeart/2018/5/layout/IconCircleLabelList"/>
    <dgm:cxn modelId="{47C7152E-DB51-4550-BFAA-2E61AB6D926E}" type="presParOf" srcId="{3D41C8C3-16F6-4DBE-AF6D-D8F6B7CBD18F}" destId="{200E8C54-8E16-4F11-B867-BCE05DE5E1E3}" srcOrd="2" destOrd="0" presId="urn:microsoft.com/office/officeart/2018/5/layout/IconCircleLabelList"/>
    <dgm:cxn modelId="{7548B724-334F-4ECB-831A-72FC9D12E09C}" type="presParOf" srcId="{3D41C8C3-16F6-4DBE-AF6D-D8F6B7CBD18F}" destId="{45BF2E40-CB9E-4789-BEA1-F6BD6D6BA1FF}"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90AF4C9-CD41-4F3F-B345-ED75FA43DD01}" type="doc">
      <dgm:prSet loTypeId="urn:microsoft.com/office/officeart/2018/5/layout/IconCircle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5480C7E1-68B5-4CBC-841A-10F806BEBF58}">
      <dgm:prSet/>
      <dgm:spPr/>
      <dgm:t>
        <a:bodyPr/>
        <a:lstStyle/>
        <a:p>
          <a:pPr>
            <a:lnSpc>
              <a:spcPct val="100000"/>
            </a:lnSpc>
            <a:defRPr cap="all"/>
          </a:pPr>
          <a:r>
            <a:rPr lang="en-US"/>
            <a:t>Represent value</a:t>
          </a:r>
        </a:p>
      </dgm:t>
    </dgm:pt>
    <dgm:pt modelId="{09A2EE2A-1F1C-4F0F-81D4-FDBBB1777386}" type="parTrans" cxnId="{C5BE9E5C-87E7-444F-9DEA-DF30410D7E90}">
      <dgm:prSet/>
      <dgm:spPr/>
      <dgm:t>
        <a:bodyPr/>
        <a:lstStyle/>
        <a:p>
          <a:endParaRPr lang="en-US"/>
        </a:p>
      </dgm:t>
    </dgm:pt>
    <dgm:pt modelId="{1F0483E1-17D6-4AF9-9C0E-44958332BF4F}" type="sibTrans" cxnId="{C5BE9E5C-87E7-444F-9DEA-DF30410D7E90}">
      <dgm:prSet/>
      <dgm:spPr/>
      <dgm:t>
        <a:bodyPr/>
        <a:lstStyle/>
        <a:p>
          <a:endParaRPr lang="en-US"/>
        </a:p>
      </dgm:t>
    </dgm:pt>
    <dgm:pt modelId="{3AC2E613-FB7A-4D18-93FE-886625DE4AAA}">
      <dgm:prSet/>
      <dgm:spPr/>
      <dgm:t>
        <a:bodyPr/>
        <a:lstStyle/>
        <a:p>
          <a:pPr>
            <a:lnSpc>
              <a:spcPct val="100000"/>
            </a:lnSpc>
            <a:defRPr cap="all"/>
          </a:pPr>
          <a:r>
            <a:rPr lang="en-US"/>
            <a:t>We need to protect them</a:t>
          </a:r>
        </a:p>
      </dgm:t>
    </dgm:pt>
    <dgm:pt modelId="{17C258CB-74D5-443B-B15F-C028E5951AA5}" type="parTrans" cxnId="{BBCF782D-5F4C-4D80-B4BF-6B6DB4224F5C}">
      <dgm:prSet/>
      <dgm:spPr/>
      <dgm:t>
        <a:bodyPr/>
        <a:lstStyle/>
        <a:p>
          <a:endParaRPr lang="en-US"/>
        </a:p>
      </dgm:t>
    </dgm:pt>
    <dgm:pt modelId="{6A9C37DC-1C3D-45F7-989E-4F18CE6F383E}" type="sibTrans" cxnId="{BBCF782D-5F4C-4D80-B4BF-6B6DB4224F5C}">
      <dgm:prSet/>
      <dgm:spPr/>
      <dgm:t>
        <a:bodyPr/>
        <a:lstStyle/>
        <a:p>
          <a:endParaRPr lang="en-US"/>
        </a:p>
      </dgm:t>
    </dgm:pt>
    <dgm:pt modelId="{DAC3F36D-20A6-4A27-99C6-7E19B95A4D9C}">
      <dgm:prSet/>
      <dgm:spPr/>
      <dgm:t>
        <a:bodyPr/>
        <a:lstStyle/>
        <a:p>
          <a:pPr>
            <a:lnSpc>
              <a:spcPct val="100000"/>
            </a:lnSpc>
            <a:defRPr cap="all"/>
          </a:pPr>
          <a:r>
            <a:rPr lang="en-US"/>
            <a:t>Risks can come from inside or outside</a:t>
          </a:r>
        </a:p>
      </dgm:t>
    </dgm:pt>
    <dgm:pt modelId="{C7E1D5F0-D422-4FBF-A276-3C03C8E9F065}" type="parTrans" cxnId="{255A9358-84EA-48B9-8412-A0BF5894222C}">
      <dgm:prSet/>
      <dgm:spPr/>
      <dgm:t>
        <a:bodyPr/>
        <a:lstStyle/>
        <a:p>
          <a:endParaRPr lang="en-US"/>
        </a:p>
      </dgm:t>
    </dgm:pt>
    <dgm:pt modelId="{BFDBFE5C-46E5-4E76-B560-D9064D35C692}" type="sibTrans" cxnId="{255A9358-84EA-48B9-8412-A0BF5894222C}">
      <dgm:prSet/>
      <dgm:spPr/>
      <dgm:t>
        <a:bodyPr/>
        <a:lstStyle/>
        <a:p>
          <a:endParaRPr lang="en-US"/>
        </a:p>
      </dgm:t>
    </dgm:pt>
    <dgm:pt modelId="{030923B0-3BF5-4907-8912-E5F3B42A4F54}" type="pres">
      <dgm:prSet presAssocID="{F90AF4C9-CD41-4F3F-B345-ED75FA43DD01}" presName="root" presStyleCnt="0">
        <dgm:presLayoutVars>
          <dgm:dir/>
          <dgm:resizeHandles val="exact"/>
        </dgm:presLayoutVars>
      </dgm:prSet>
      <dgm:spPr/>
    </dgm:pt>
    <dgm:pt modelId="{BBA7175E-899A-41E4-8AE4-3FF4A6ECCF81}" type="pres">
      <dgm:prSet presAssocID="{5480C7E1-68B5-4CBC-841A-10F806BEBF58}" presName="compNode" presStyleCnt="0"/>
      <dgm:spPr/>
    </dgm:pt>
    <dgm:pt modelId="{BF13D8B6-EA87-489F-8F86-D7F262E5A258}" type="pres">
      <dgm:prSet presAssocID="{5480C7E1-68B5-4CBC-841A-10F806BEBF58}" presName="iconBgRect" presStyleLbl="bgShp" presStyleIdx="0" presStyleCnt="3"/>
      <dgm:spPr/>
    </dgm:pt>
    <dgm:pt modelId="{44A18700-29DC-40A1-8934-2C59919A8BAF}" type="pres">
      <dgm:prSet presAssocID="{5480C7E1-68B5-4CBC-841A-10F806BEBF58}"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oney"/>
        </a:ext>
      </dgm:extLst>
    </dgm:pt>
    <dgm:pt modelId="{636D825F-D1D3-4EC5-82D7-63DCCA466528}" type="pres">
      <dgm:prSet presAssocID="{5480C7E1-68B5-4CBC-841A-10F806BEBF58}" presName="spaceRect" presStyleCnt="0"/>
      <dgm:spPr/>
    </dgm:pt>
    <dgm:pt modelId="{BA4E42BC-A68C-486C-9863-4398C3187146}" type="pres">
      <dgm:prSet presAssocID="{5480C7E1-68B5-4CBC-841A-10F806BEBF58}" presName="textRect" presStyleLbl="revTx" presStyleIdx="0" presStyleCnt="3">
        <dgm:presLayoutVars>
          <dgm:chMax val="1"/>
          <dgm:chPref val="1"/>
        </dgm:presLayoutVars>
      </dgm:prSet>
      <dgm:spPr/>
    </dgm:pt>
    <dgm:pt modelId="{3187EA5E-8D78-43EF-AFD2-16A7FAC7D577}" type="pres">
      <dgm:prSet presAssocID="{1F0483E1-17D6-4AF9-9C0E-44958332BF4F}" presName="sibTrans" presStyleCnt="0"/>
      <dgm:spPr/>
    </dgm:pt>
    <dgm:pt modelId="{16D326F5-BCC4-4A39-9300-F14665D96FCF}" type="pres">
      <dgm:prSet presAssocID="{3AC2E613-FB7A-4D18-93FE-886625DE4AAA}" presName="compNode" presStyleCnt="0"/>
      <dgm:spPr/>
    </dgm:pt>
    <dgm:pt modelId="{214A5E72-44FA-4CCF-A247-32DA177820E5}" type="pres">
      <dgm:prSet presAssocID="{3AC2E613-FB7A-4D18-93FE-886625DE4AAA}" presName="iconBgRect" presStyleLbl="bgShp" presStyleIdx="1" presStyleCnt="3"/>
      <dgm:spPr/>
    </dgm:pt>
    <dgm:pt modelId="{E2106207-2903-49A0-BDFD-CE9A4AB136BB}" type="pres">
      <dgm:prSet presAssocID="{3AC2E613-FB7A-4D18-93FE-886625DE4AAA}"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Lock"/>
        </a:ext>
      </dgm:extLst>
    </dgm:pt>
    <dgm:pt modelId="{889F9482-6D2A-4AC5-AF23-01BA911A6627}" type="pres">
      <dgm:prSet presAssocID="{3AC2E613-FB7A-4D18-93FE-886625DE4AAA}" presName="spaceRect" presStyleCnt="0"/>
      <dgm:spPr/>
    </dgm:pt>
    <dgm:pt modelId="{4FAB55C0-9BE3-4567-B5E3-20B3CBB442A5}" type="pres">
      <dgm:prSet presAssocID="{3AC2E613-FB7A-4D18-93FE-886625DE4AAA}" presName="textRect" presStyleLbl="revTx" presStyleIdx="1" presStyleCnt="3">
        <dgm:presLayoutVars>
          <dgm:chMax val="1"/>
          <dgm:chPref val="1"/>
        </dgm:presLayoutVars>
      </dgm:prSet>
      <dgm:spPr/>
    </dgm:pt>
    <dgm:pt modelId="{98F06C26-1DFA-4A47-AADD-036415B9B888}" type="pres">
      <dgm:prSet presAssocID="{6A9C37DC-1C3D-45F7-989E-4F18CE6F383E}" presName="sibTrans" presStyleCnt="0"/>
      <dgm:spPr/>
    </dgm:pt>
    <dgm:pt modelId="{48A12C6E-7242-479B-85D6-32717BA40875}" type="pres">
      <dgm:prSet presAssocID="{DAC3F36D-20A6-4A27-99C6-7E19B95A4D9C}" presName="compNode" presStyleCnt="0"/>
      <dgm:spPr/>
    </dgm:pt>
    <dgm:pt modelId="{DB2352B4-5104-4D73-B3D3-5E6D48D9AB31}" type="pres">
      <dgm:prSet presAssocID="{DAC3F36D-20A6-4A27-99C6-7E19B95A4D9C}" presName="iconBgRect" presStyleLbl="bgShp" presStyleIdx="2" presStyleCnt="3"/>
      <dgm:spPr/>
    </dgm:pt>
    <dgm:pt modelId="{FC04BC83-9FAD-4C4B-A16B-75FCC9F24A04}" type="pres">
      <dgm:prSet presAssocID="{DAC3F36D-20A6-4A27-99C6-7E19B95A4D9C}"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Warning"/>
        </a:ext>
      </dgm:extLst>
    </dgm:pt>
    <dgm:pt modelId="{60DD8D37-7A2F-4185-8D20-9968A3199030}" type="pres">
      <dgm:prSet presAssocID="{DAC3F36D-20A6-4A27-99C6-7E19B95A4D9C}" presName="spaceRect" presStyleCnt="0"/>
      <dgm:spPr/>
    </dgm:pt>
    <dgm:pt modelId="{6815D10F-441D-4A72-A21B-4CC2DD74A22B}" type="pres">
      <dgm:prSet presAssocID="{DAC3F36D-20A6-4A27-99C6-7E19B95A4D9C}" presName="textRect" presStyleLbl="revTx" presStyleIdx="2" presStyleCnt="3">
        <dgm:presLayoutVars>
          <dgm:chMax val="1"/>
          <dgm:chPref val="1"/>
        </dgm:presLayoutVars>
      </dgm:prSet>
      <dgm:spPr/>
    </dgm:pt>
  </dgm:ptLst>
  <dgm:cxnLst>
    <dgm:cxn modelId="{BBCF782D-5F4C-4D80-B4BF-6B6DB4224F5C}" srcId="{F90AF4C9-CD41-4F3F-B345-ED75FA43DD01}" destId="{3AC2E613-FB7A-4D18-93FE-886625DE4AAA}" srcOrd="1" destOrd="0" parTransId="{17C258CB-74D5-443B-B15F-C028E5951AA5}" sibTransId="{6A9C37DC-1C3D-45F7-989E-4F18CE6F383E}"/>
    <dgm:cxn modelId="{CA031D3C-7D64-491B-BE09-86EECDA47E0F}" type="presOf" srcId="{3AC2E613-FB7A-4D18-93FE-886625DE4AAA}" destId="{4FAB55C0-9BE3-4567-B5E3-20B3CBB442A5}" srcOrd="0" destOrd="0" presId="urn:microsoft.com/office/officeart/2018/5/layout/IconCircleLabelList"/>
    <dgm:cxn modelId="{C5BE9E5C-87E7-444F-9DEA-DF30410D7E90}" srcId="{F90AF4C9-CD41-4F3F-B345-ED75FA43DD01}" destId="{5480C7E1-68B5-4CBC-841A-10F806BEBF58}" srcOrd="0" destOrd="0" parTransId="{09A2EE2A-1F1C-4F0F-81D4-FDBBB1777386}" sibTransId="{1F0483E1-17D6-4AF9-9C0E-44958332BF4F}"/>
    <dgm:cxn modelId="{8F804358-CFE9-41E8-9BAB-844814759A80}" type="presOf" srcId="{DAC3F36D-20A6-4A27-99C6-7E19B95A4D9C}" destId="{6815D10F-441D-4A72-A21B-4CC2DD74A22B}" srcOrd="0" destOrd="0" presId="urn:microsoft.com/office/officeart/2018/5/layout/IconCircleLabelList"/>
    <dgm:cxn modelId="{255A9358-84EA-48B9-8412-A0BF5894222C}" srcId="{F90AF4C9-CD41-4F3F-B345-ED75FA43DD01}" destId="{DAC3F36D-20A6-4A27-99C6-7E19B95A4D9C}" srcOrd="2" destOrd="0" parTransId="{C7E1D5F0-D422-4FBF-A276-3C03C8E9F065}" sibTransId="{BFDBFE5C-46E5-4E76-B560-D9064D35C692}"/>
    <dgm:cxn modelId="{3B585DA5-979A-43FD-B6B6-6B2C4C5F678B}" type="presOf" srcId="{5480C7E1-68B5-4CBC-841A-10F806BEBF58}" destId="{BA4E42BC-A68C-486C-9863-4398C3187146}" srcOrd="0" destOrd="0" presId="urn:microsoft.com/office/officeart/2018/5/layout/IconCircleLabelList"/>
    <dgm:cxn modelId="{147090BD-234B-4309-A5D5-C0CEF8D32E00}" type="presOf" srcId="{F90AF4C9-CD41-4F3F-B345-ED75FA43DD01}" destId="{030923B0-3BF5-4907-8912-E5F3B42A4F54}" srcOrd="0" destOrd="0" presId="urn:microsoft.com/office/officeart/2018/5/layout/IconCircleLabelList"/>
    <dgm:cxn modelId="{891A0032-2FA3-4AA1-8F23-8AD33E79811D}" type="presParOf" srcId="{030923B0-3BF5-4907-8912-E5F3B42A4F54}" destId="{BBA7175E-899A-41E4-8AE4-3FF4A6ECCF81}" srcOrd="0" destOrd="0" presId="urn:microsoft.com/office/officeart/2018/5/layout/IconCircleLabelList"/>
    <dgm:cxn modelId="{D806A718-33ED-48F7-91FB-93DEA198F58D}" type="presParOf" srcId="{BBA7175E-899A-41E4-8AE4-3FF4A6ECCF81}" destId="{BF13D8B6-EA87-489F-8F86-D7F262E5A258}" srcOrd="0" destOrd="0" presId="urn:microsoft.com/office/officeart/2018/5/layout/IconCircleLabelList"/>
    <dgm:cxn modelId="{DF5C94E2-2F80-4144-A7BD-3F518A31AA77}" type="presParOf" srcId="{BBA7175E-899A-41E4-8AE4-3FF4A6ECCF81}" destId="{44A18700-29DC-40A1-8934-2C59919A8BAF}" srcOrd="1" destOrd="0" presId="urn:microsoft.com/office/officeart/2018/5/layout/IconCircleLabelList"/>
    <dgm:cxn modelId="{BC8453D3-EC5A-4530-9373-491CDD03FBE2}" type="presParOf" srcId="{BBA7175E-899A-41E4-8AE4-3FF4A6ECCF81}" destId="{636D825F-D1D3-4EC5-82D7-63DCCA466528}" srcOrd="2" destOrd="0" presId="urn:microsoft.com/office/officeart/2018/5/layout/IconCircleLabelList"/>
    <dgm:cxn modelId="{D56215E0-52AF-42F6-A66F-57A8C371BBD2}" type="presParOf" srcId="{BBA7175E-899A-41E4-8AE4-3FF4A6ECCF81}" destId="{BA4E42BC-A68C-486C-9863-4398C3187146}" srcOrd="3" destOrd="0" presId="urn:microsoft.com/office/officeart/2018/5/layout/IconCircleLabelList"/>
    <dgm:cxn modelId="{A7709761-7F31-4F22-B046-FD76F71789E1}" type="presParOf" srcId="{030923B0-3BF5-4907-8912-E5F3B42A4F54}" destId="{3187EA5E-8D78-43EF-AFD2-16A7FAC7D577}" srcOrd="1" destOrd="0" presId="urn:microsoft.com/office/officeart/2018/5/layout/IconCircleLabelList"/>
    <dgm:cxn modelId="{9F587F49-C639-4587-8C2D-8D6F62760DF1}" type="presParOf" srcId="{030923B0-3BF5-4907-8912-E5F3B42A4F54}" destId="{16D326F5-BCC4-4A39-9300-F14665D96FCF}" srcOrd="2" destOrd="0" presId="urn:microsoft.com/office/officeart/2018/5/layout/IconCircleLabelList"/>
    <dgm:cxn modelId="{27E37FA6-42B1-4CFF-B215-5C807E94DA2D}" type="presParOf" srcId="{16D326F5-BCC4-4A39-9300-F14665D96FCF}" destId="{214A5E72-44FA-4CCF-A247-32DA177820E5}" srcOrd="0" destOrd="0" presId="urn:microsoft.com/office/officeart/2018/5/layout/IconCircleLabelList"/>
    <dgm:cxn modelId="{9E8ABCB6-411D-4179-AA23-7C8BFDBA8F1F}" type="presParOf" srcId="{16D326F5-BCC4-4A39-9300-F14665D96FCF}" destId="{E2106207-2903-49A0-BDFD-CE9A4AB136BB}" srcOrd="1" destOrd="0" presId="urn:microsoft.com/office/officeart/2018/5/layout/IconCircleLabelList"/>
    <dgm:cxn modelId="{82977724-3E70-4C60-A841-895BFC34531C}" type="presParOf" srcId="{16D326F5-BCC4-4A39-9300-F14665D96FCF}" destId="{889F9482-6D2A-4AC5-AF23-01BA911A6627}" srcOrd="2" destOrd="0" presId="urn:microsoft.com/office/officeart/2018/5/layout/IconCircleLabelList"/>
    <dgm:cxn modelId="{05068311-6E12-47B2-9493-CC2CCCF0AC53}" type="presParOf" srcId="{16D326F5-BCC4-4A39-9300-F14665D96FCF}" destId="{4FAB55C0-9BE3-4567-B5E3-20B3CBB442A5}" srcOrd="3" destOrd="0" presId="urn:microsoft.com/office/officeart/2018/5/layout/IconCircleLabelList"/>
    <dgm:cxn modelId="{3827D9B0-109B-4E9B-AB1E-E7F166DCF30C}" type="presParOf" srcId="{030923B0-3BF5-4907-8912-E5F3B42A4F54}" destId="{98F06C26-1DFA-4A47-AADD-036415B9B888}" srcOrd="3" destOrd="0" presId="urn:microsoft.com/office/officeart/2018/5/layout/IconCircleLabelList"/>
    <dgm:cxn modelId="{754DDB48-D617-449D-9DC4-A83F0A2E0928}" type="presParOf" srcId="{030923B0-3BF5-4907-8912-E5F3B42A4F54}" destId="{48A12C6E-7242-479B-85D6-32717BA40875}" srcOrd="4" destOrd="0" presId="urn:microsoft.com/office/officeart/2018/5/layout/IconCircleLabelList"/>
    <dgm:cxn modelId="{42952A66-234C-473F-B5F6-EDF2D7F26421}" type="presParOf" srcId="{48A12C6E-7242-479B-85D6-32717BA40875}" destId="{DB2352B4-5104-4D73-B3D3-5E6D48D9AB31}" srcOrd="0" destOrd="0" presId="urn:microsoft.com/office/officeart/2018/5/layout/IconCircleLabelList"/>
    <dgm:cxn modelId="{0E227CE7-018F-47C8-9D1F-E2D38DA68A64}" type="presParOf" srcId="{48A12C6E-7242-479B-85D6-32717BA40875}" destId="{FC04BC83-9FAD-4C4B-A16B-75FCC9F24A04}" srcOrd="1" destOrd="0" presId="urn:microsoft.com/office/officeart/2018/5/layout/IconCircleLabelList"/>
    <dgm:cxn modelId="{A23CB46F-D239-4162-93F6-F016DFE86870}" type="presParOf" srcId="{48A12C6E-7242-479B-85D6-32717BA40875}" destId="{60DD8D37-7A2F-4185-8D20-9968A3199030}" srcOrd="2" destOrd="0" presId="urn:microsoft.com/office/officeart/2018/5/layout/IconCircleLabelList"/>
    <dgm:cxn modelId="{E4A4827C-C9BB-4070-9F7B-C517730D6C54}" type="presParOf" srcId="{48A12C6E-7242-479B-85D6-32717BA40875}" destId="{6815D10F-441D-4A72-A21B-4CC2DD74A22B}"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90AF4C9-CD41-4F3F-B345-ED75FA43DD01}" type="doc">
      <dgm:prSet loTypeId="urn:microsoft.com/office/officeart/2018/5/layout/IconCircle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5480C7E1-68B5-4CBC-841A-10F806BEBF58}">
      <dgm:prSet/>
      <dgm:spPr/>
      <dgm:t>
        <a:bodyPr/>
        <a:lstStyle/>
        <a:p>
          <a:pPr>
            <a:lnSpc>
              <a:spcPct val="100000"/>
            </a:lnSpc>
            <a:defRPr cap="all"/>
          </a:pPr>
          <a:r>
            <a:rPr lang="en-US"/>
            <a:t>Data exfiltration</a:t>
          </a:r>
        </a:p>
      </dgm:t>
    </dgm:pt>
    <dgm:pt modelId="{09A2EE2A-1F1C-4F0F-81D4-FDBBB1777386}" type="parTrans" cxnId="{C5BE9E5C-87E7-444F-9DEA-DF30410D7E90}">
      <dgm:prSet/>
      <dgm:spPr/>
      <dgm:t>
        <a:bodyPr/>
        <a:lstStyle/>
        <a:p>
          <a:endParaRPr lang="en-US"/>
        </a:p>
      </dgm:t>
    </dgm:pt>
    <dgm:pt modelId="{1F0483E1-17D6-4AF9-9C0E-44958332BF4F}" type="sibTrans" cxnId="{C5BE9E5C-87E7-444F-9DEA-DF30410D7E90}">
      <dgm:prSet/>
      <dgm:spPr/>
      <dgm:t>
        <a:bodyPr/>
        <a:lstStyle/>
        <a:p>
          <a:endParaRPr lang="en-US"/>
        </a:p>
      </dgm:t>
    </dgm:pt>
    <dgm:pt modelId="{A4F7080E-A685-46F1-AC48-5C26B9D3AF61}">
      <dgm:prSet/>
      <dgm:spPr/>
      <dgm:t>
        <a:bodyPr/>
        <a:lstStyle/>
        <a:p>
          <a:pPr>
            <a:lnSpc>
              <a:spcPct val="100000"/>
            </a:lnSpc>
            <a:defRPr cap="all"/>
          </a:pPr>
          <a:r>
            <a:rPr lang="en-US"/>
            <a:t>Unauthorized access</a:t>
          </a:r>
        </a:p>
      </dgm:t>
    </dgm:pt>
    <dgm:pt modelId="{8116CDF4-5321-45F0-97C9-BF05497306C8}" type="parTrans" cxnId="{0046ED8C-AE04-4B01-8CBB-2C612B7BF041}">
      <dgm:prSet/>
      <dgm:spPr/>
      <dgm:t>
        <a:bodyPr/>
        <a:lstStyle/>
        <a:p>
          <a:endParaRPr lang="en-CA"/>
        </a:p>
      </dgm:t>
    </dgm:pt>
    <dgm:pt modelId="{418D55C0-073B-42FE-AAD7-6F44D51D7D8C}" type="sibTrans" cxnId="{0046ED8C-AE04-4B01-8CBB-2C612B7BF041}">
      <dgm:prSet/>
      <dgm:spPr/>
      <dgm:t>
        <a:bodyPr/>
        <a:lstStyle/>
        <a:p>
          <a:endParaRPr lang="en-CA"/>
        </a:p>
      </dgm:t>
    </dgm:pt>
    <dgm:pt modelId="{7FDF6FA5-F312-42D0-96F1-9CD44B7DBBAE}">
      <dgm:prSet/>
      <dgm:spPr/>
      <dgm:t>
        <a:bodyPr/>
        <a:lstStyle/>
        <a:p>
          <a:pPr>
            <a:lnSpc>
              <a:spcPct val="100000"/>
            </a:lnSpc>
            <a:defRPr cap="all"/>
          </a:pPr>
          <a:r>
            <a:rPr lang="en-CA"/>
            <a:t>Lack of logging</a:t>
          </a:r>
          <a:endParaRPr lang="en-US"/>
        </a:p>
      </dgm:t>
    </dgm:pt>
    <dgm:pt modelId="{FC606A64-81A3-4568-BBFA-FF59BF6EC0E3}" type="parTrans" cxnId="{58A26D90-B635-4914-8D3B-43EA61B538A5}">
      <dgm:prSet/>
      <dgm:spPr/>
      <dgm:t>
        <a:bodyPr/>
        <a:lstStyle/>
        <a:p>
          <a:endParaRPr lang="en-CA"/>
        </a:p>
      </dgm:t>
    </dgm:pt>
    <dgm:pt modelId="{4745E491-5BFF-4C4A-9224-AAB92AA41A6D}" type="sibTrans" cxnId="{58A26D90-B635-4914-8D3B-43EA61B538A5}">
      <dgm:prSet/>
      <dgm:spPr/>
      <dgm:t>
        <a:bodyPr/>
        <a:lstStyle/>
        <a:p>
          <a:endParaRPr lang="en-CA"/>
        </a:p>
      </dgm:t>
    </dgm:pt>
    <dgm:pt modelId="{580AA771-B45E-47F7-8EAF-9CC152EE620F}">
      <dgm:prSet/>
      <dgm:spPr/>
      <dgm:t>
        <a:bodyPr/>
        <a:lstStyle/>
        <a:p>
          <a:pPr>
            <a:lnSpc>
              <a:spcPct val="100000"/>
            </a:lnSpc>
            <a:defRPr cap="all"/>
          </a:pPr>
          <a:r>
            <a:rPr lang="en-CA"/>
            <a:t>Open communication and storage</a:t>
          </a:r>
          <a:endParaRPr lang="en-US"/>
        </a:p>
      </dgm:t>
    </dgm:pt>
    <dgm:pt modelId="{038E7F2B-A05B-4042-8543-3A6F5B294F8C}" type="parTrans" cxnId="{1E615687-7826-459C-848D-0438FDAD8B21}">
      <dgm:prSet/>
      <dgm:spPr/>
      <dgm:t>
        <a:bodyPr/>
        <a:lstStyle/>
        <a:p>
          <a:endParaRPr lang="en-CA"/>
        </a:p>
      </dgm:t>
    </dgm:pt>
    <dgm:pt modelId="{F205DE80-4604-4D88-86A6-C14DEF9327A6}" type="sibTrans" cxnId="{1E615687-7826-459C-848D-0438FDAD8B21}">
      <dgm:prSet/>
      <dgm:spPr/>
      <dgm:t>
        <a:bodyPr/>
        <a:lstStyle/>
        <a:p>
          <a:endParaRPr lang="en-CA"/>
        </a:p>
      </dgm:t>
    </dgm:pt>
    <dgm:pt modelId="{030923B0-3BF5-4907-8912-E5F3B42A4F54}" type="pres">
      <dgm:prSet presAssocID="{F90AF4C9-CD41-4F3F-B345-ED75FA43DD01}" presName="root" presStyleCnt="0">
        <dgm:presLayoutVars>
          <dgm:dir/>
          <dgm:resizeHandles val="exact"/>
        </dgm:presLayoutVars>
      </dgm:prSet>
      <dgm:spPr/>
    </dgm:pt>
    <dgm:pt modelId="{BBA7175E-899A-41E4-8AE4-3FF4A6ECCF81}" type="pres">
      <dgm:prSet presAssocID="{5480C7E1-68B5-4CBC-841A-10F806BEBF58}" presName="compNode" presStyleCnt="0"/>
      <dgm:spPr/>
    </dgm:pt>
    <dgm:pt modelId="{BF13D8B6-EA87-489F-8F86-D7F262E5A258}" type="pres">
      <dgm:prSet presAssocID="{5480C7E1-68B5-4CBC-841A-10F806BEBF58}" presName="iconBgRect" presStyleLbl="bgShp" presStyleIdx="0" presStyleCnt="4"/>
      <dgm:spPr/>
    </dgm:pt>
    <dgm:pt modelId="{44A18700-29DC-40A1-8934-2C59919A8BAF}" type="pres">
      <dgm:prSet presAssocID="{5480C7E1-68B5-4CBC-841A-10F806BEBF58}" presName="iconRect" presStyleLbl="node1" presStyleIdx="0" presStyleCnt="4"/>
      <dgm:spPr>
        <a:blipFill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Computer"/>
        </a:ext>
      </dgm:extLst>
    </dgm:pt>
    <dgm:pt modelId="{636D825F-D1D3-4EC5-82D7-63DCCA466528}" type="pres">
      <dgm:prSet presAssocID="{5480C7E1-68B5-4CBC-841A-10F806BEBF58}" presName="spaceRect" presStyleCnt="0"/>
      <dgm:spPr/>
    </dgm:pt>
    <dgm:pt modelId="{BA4E42BC-A68C-486C-9863-4398C3187146}" type="pres">
      <dgm:prSet presAssocID="{5480C7E1-68B5-4CBC-841A-10F806BEBF58}" presName="textRect" presStyleLbl="revTx" presStyleIdx="0" presStyleCnt="4">
        <dgm:presLayoutVars>
          <dgm:chMax val="1"/>
          <dgm:chPref val="1"/>
        </dgm:presLayoutVars>
      </dgm:prSet>
      <dgm:spPr/>
    </dgm:pt>
    <dgm:pt modelId="{3187EA5E-8D78-43EF-AFD2-16A7FAC7D577}" type="pres">
      <dgm:prSet presAssocID="{1F0483E1-17D6-4AF9-9C0E-44958332BF4F}" presName="sibTrans" presStyleCnt="0"/>
      <dgm:spPr/>
    </dgm:pt>
    <dgm:pt modelId="{5FD26811-0295-4EE4-82C9-2B0390D98D3E}" type="pres">
      <dgm:prSet presAssocID="{A4F7080E-A685-46F1-AC48-5C26B9D3AF61}" presName="compNode" presStyleCnt="0"/>
      <dgm:spPr/>
    </dgm:pt>
    <dgm:pt modelId="{B5AFB676-4FCE-48E5-A9B5-6233B11CEBDD}" type="pres">
      <dgm:prSet presAssocID="{A4F7080E-A685-46F1-AC48-5C26B9D3AF61}" presName="iconBgRect" presStyleLbl="bgShp" presStyleIdx="1" presStyleCnt="4"/>
      <dgm:spPr/>
    </dgm:pt>
    <dgm:pt modelId="{D62AE718-9447-46B4-9646-16EFA441E1CA}" type="pres">
      <dgm:prSet presAssocID="{A4F7080E-A685-46F1-AC48-5C26B9D3AF61}" presName="iconRect" presStyleLbl="node1" presStyleIdx="1" presStyleCnt="4"/>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Heart lock with solid fill"/>
        </a:ext>
      </dgm:extLst>
    </dgm:pt>
    <dgm:pt modelId="{9C361579-8DDC-44BB-A0FD-9EB1A568C6FB}" type="pres">
      <dgm:prSet presAssocID="{A4F7080E-A685-46F1-AC48-5C26B9D3AF61}" presName="spaceRect" presStyleCnt="0"/>
      <dgm:spPr/>
    </dgm:pt>
    <dgm:pt modelId="{D2707404-1EB5-4162-8AC1-2961B01B3A56}" type="pres">
      <dgm:prSet presAssocID="{A4F7080E-A685-46F1-AC48-5C26B9D3AF61}" presName="textRect" presStyleLbl="revTx" presStyleIdx="1" presStyleCnt="4">
        <dgm:presLayoutVars>
          <dgm:chMax val="1"/>
          <dgm:chPref val="1"/>
        </dgm:presLayoutVars>
      </dgm:prSet>
      <dgm:spPr/>
    </dgm:pt>
    <dgm:pt modelId="{BD0C95A0-DC79-4734-A6B4-528A757F5544}" type="pres">
      <dgm:prSet presAssocID="{418D55C0-073B-42FE-AAD7-6F44D51D7D8C}" presName="sibTrans" presStyleCnt="0"/>
      <dgm:spPr/>
    </dgm:pt>
    <dgm:pt modelId="{A14CEB17-DE2E-4E11-B5D4-5AF6D55FFB40}" type="pres">
      <dgm:prSet presAssocID="{7FDF6FA5-F312-42D0-96F1-9CD44B7DBBAE}" presName="compNode" presStyleCnt="0"/>
      <dgm:spPr/>
    </dgm:pt>
    <dgm:pt modelId="{B498CF8B-5DC4-4FE7-B362-6FC60B39F688}" type="pres">
      <dgm:prSet presAssocID="{7FDF6FA5-F312-42D0-96F1-9CD44B7DBBAE}" presName="iconBgRect" presStyleLbl="bgShp" presStyleIdx="2" presStyleCnt="4"/>
      <dgm:spPr/>
    </dgm:pt>
    <dgm:pt modelId="{12F9EA21-FA58-4123-A0F5-DE022970F496}" type="pres">
      <dgm:prSet presAssocID="{7FDF6FA5-F312-42D0-96F1-9CD44B7DBBAE}" presName="iconRect" presStyleLbl="node1" presStyleIdx="2" presStyleCnt="4"/>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Disk with solid fill"/>
        </a:ext>
      </dgm:extLst>
    </dgm:pt>
    <dgm:pt modelId="{3C03C88F-62ED-45F2-B9AD-5E8D191AEE80}" type="pres">
      <dgm:prSet presAssocID="{7FDF6FA5-F312-42D0-96F1-9CD44B7DBBAE}" presName="spaceRect" presStyleCnt="0"/>
      <dgm:spPr/>
    </dgm:pt>
    <dgm:pt modelId="{FB471324-C316-442B-9CD7-7AD1E94C10ED}" type="pres">
      <dgm:prSet presAssocID="{7FDF6FA5-F312-42D0-96F1-9CD44B7DBBAE}" presName="textRect" presStyleLbl="revTx" presStyleIdx="2" presStyleCnt="4">
        <dgm:presLayoutVars>
          <dgm:chMax val="1"/>
          <dgm:chPref val="1"/>
        </dgm:presLayoutVars>
      </dgm:prSet>
      <dgm:spPr/>
    </dgm:pt>
    <dgm:pt modelId="{3640D5EE-010B-4022-994F-D144E698BD66}" type="pres">
      <dgm:prSet presAssocID="{4745E491-5BFF-4C4A-9224-AAB92AA41A6D}" presName="sibTrans" presStyleCnt="0"/>
      <dgm:spPr/>
    </dgm:pt>
    <dgm:pt modelId="{74996A1B-DEEF-4302-94AC-AA91EA81C717}" type="pres">
      <dgm:prSet presAssocID="{580AA771-B45E-47F7-8EAF-9CC152EE620F}" presName="compNode" presStyleCnt="0"/>
      <dgm:spPr/>
    </dgm:pt>
    <dgm:pt modelId="{EF5B3417-A060-4FE9-A299-C50670BD3DAC}" type="pres">
      <dgm:prSet presAssocID="{580AA771-B45E-47F7-8EAF-9CC152EE620F}" presName="iconBgRect" presStyleLbl="bgShp" presStyleIdx="3" presStyleCnt="4"/>
      <dgm:spPr/>
    </dgm:pt>
    <dgm:pt modelId="{0AA2641A-7129-4689-87C1-19D02D38158A}" type="pres">
      <dgm:prSet presAssocID="{580AA771-B45E-47F7-8EAF-9CC152EE620F}" presName="iconRect" presStyleLbl="node1" presStyleIdx="3" presStyleCnt="4"/>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dgm:spPr>
      <dgm:extLst>
        <a:ext uri="{E40237B7-FDA0-4F09-8148-C483321AD2D9}">
          <dgm14:cNvPr xmlns:dgm14="http://schemas.microsoft.com/office/drawing/2010/diagram" id="0" name="" descr="Open envelope with solid fill"/>
        </a:ext>
      </dgm:extLst>
    </dgm:pt>
    <dgm:pt modelId="{67E4A9E6-BED9-453A-BDA9-7C43B2C36CD2}" type="pres">
      <dgm:prSet presAssocID="{580AA771-B45E-47F7-8EAF-9CC152EE620F}" presName="spaceRect" presStyleCnt="0"/>
      <dgm:spPr/>
    </dgm:pt>
    <dgm:pt modelId="{53DBD7FA-1DC2-42A7-83E3-ACB9DDCA6D9F}" type="pres">
      <dgm:prSet presAssocID="{580AA771-B45E-47F7-8EAF-9CC152EE620F}" presName="textRect" presStyleLbl="revTx" presStyleIdx="3" presStyleCnt="4">
        <dgm:presLayoutVars>
          <dgm:chMax val="1"/>
          <dgm:chPref val="1"/>
        </dgm:presLayoutVars>
      </dgm:prSet>
      <dgm:spPr/>
    </dgm:pt>
  </dgm:ptLst>
  <dgm:cxnLst>
    <dgm:cxn modelId="{44691B19-F040-4EDE-AED7-2614597DD159}" type="presOf" srcId="{580AA771-B45E-47F7-8EAF-9CC152EE620F}" destId="{53DBD7FA-1DC2-42A7-83E3-ACB9DDCA6D9F}" srcOrd="0" destOrd="0" presId="urn:microsoft.com/office/officeart/2018/5/layout/IconCircleLabelList"/>
    <dgm:cxn modelId="{C5BE9E5C-87E7-444F-9DEA-DF30410D7E90}" srcId="{F90AF4C9-CD41-4F3F-B345-ED75FA43DD01}" destId="{5480C7E1-68B5-4CBC-841A-10F806BEBF58}" srcOrd="0" destOrd="0" parTransId="{09A2EE2A-1F1C-4F0F-81D4-FDBBB1777386}" sibTransId="{1F0483E1-17D6-4AF9-9C0E-44958332BF4F}"/>
    <dgm:cxn modelId="{A7586B4B-2B77-481D-B470-7EEDECD3F2D5}" type="presOf" srcId="{A4F7080E-A685-46F1-AC48-5C26B9D3AF61}" destId="{D2707404-1EB5-4162-8AC1-2961B01B3A56}" srcOrd="0" destOrd="0" presId="urn:microsoft.com/office/officeart/2018/5/layout/IconCircleLabelList"/>
    <dgm:cxn modelId="{1E615687-7826-459C-848D-0438FDAD8B21}" srcId="{F90AF4C9-CD41-4F3F-B345-ED75FA43DD01}" destId="{580AA771-B45E-47F7-8EAF-9CC152EE620F}" srcOrd="3" destOrd="0" parTransId="{038E7F2B-A05B-4042-8543-3A6F5B294F8C}" sibTransId="{F205DE80-4604-4D88-86A6-C14DEF9327A6}"/>
    <dgm:cxn modelId="{0046ED8C-AE04-4B01-8CBB-2C612B7BF041}" srcId="{F90AF4C9-CD41-4F3F-B345-ED75FA43DD01}" destId="{A4F7080E-A685-46F1-AC48-5C26B9D3AF61}" srcOrd="1" destOrd="0" parTransId="{8116CDF4-5321-45F0-97C9-BF05497306C8}" sibTransId="{418D55C0-073B-42FE-AAD7-6F44D51D7D8C}"/>
    <dgm:cxn modelId="{58A26D90-B635-4914-8D3B-43EA61B538A5}" srcId="{F90AF4C9-CD41-4F3F-B345-ED75FA43DD01}" destId="{7FDF6FA5-F312-42D0-96F1-9CD44B7DBBAE}" srcOrd="2" destOrd="0" parTransId="{FC606A64-81A3-4568-BBFA-FF59BF6EC0E3}" sibTransId="{4745E491-5BFF-4C4A-9224-AAB92AA41A6D}"/>
    <dgm:cxn modelId="{3B585DA5-979A-43FD-B6B6-6B2C4C5F678B}" type="presOf" srcId="{5480C7E1-68B5-4CBC-841A-10F806BEBF58}" destId="{BA4E42BC-A68C-486C-9863-4398C3187146}" srcOrd="0" destOrd="0" presId="urn:microsoft.com/office/officeart/2018/5/layout/IconCircleLabelList"/>
    <dgm:cxn modelId="{F3DA2AAA-A762-4DF9-B2E4-F62AC5D9D693}" type="presOf" srcId="{7FDF6FA5-F312-42D0-96F1-9CD44B7DBBAE}" destId="{FB471324-C316-442B-9CD7-7AD1E94C10ED}" srcOrd="0" destOrd="0" presId="urn:microsoft.com/office/officeart/2018/5/layout/IconCircleLabelList"/>
    <dgm:cxn modelId="{147090BD-234B-4309-A5D5-C0CEF8D32E00}" type="presOf" srcId="{F90AF4C9-CD41-4F3F-B345-ED75FA43DD01}" destId="{030923B0-3BF5-4907-8912-E5F3B42A4F54}" srcOrd="0" destOrd="0" presId="urn:microsoft.com/office/officeart/2018/5/layout/IconCircleLabelList"/>
    <dgm:cxn modelId="{891A0032-2FA3-4AA1-8F23-8AD33E79811D}" type="presParOf" srcId="{030923B0-3BF5-4907-8912-E5F3B42A4F54}" destId="{BBA7175E-899A-41E4-8AE4-3FF4A6ECCF81}" srcOrd="0" destOrd="0" presId="urn:microsoft.com/office/officeart/2018/5/layout/IconCircleLabelList"/>
    <dgm:cxn modelId="{D806A718-33ED-48F7-91FB-93DEA198F58D}" type="presParOf" srcId="{BBA7175E-899A-41E4-8AE4-3FF4A6ECCF81}" destId="{BF13D8B6-EA87-489F-8F86-D7F262E5A258}" srcOrd="0" destOrd="0" presId="urn:microsoft.com/office/officeart/2018/5/layout/IconCircleLabelList"/>
    <dgm:cxn modelId="{DF5C94E2-2F80-4144-A7BD-3F518A31AA77}" type="presParOf" srcId="{BBA7175E-899A-41E4-8AE4-3FF4A6ECCF81}" destId="{44A18700-29DC-40A1-8934-2C59919A8BAF}" srcOrd="1" destOrd="0" presId="urn:microsoft.com/office/officeart/2018/5/layout/IconCircleLabelList"/>
    <dgm:cxn modelId="{BC8453D3-EC5A-4530-9373-491CDD03FBE2}" type="presParOf" srcId="{BBA7175E-899A-41E4-8AE4-3FF4A6ECCF81}" destId="{636D825F-D1D3-4EC5-82D7-63DCCA466528}" srcOrd="2" destOrd="0" presId="urn:microsoft.com/office/officeart/2018/5/layout/IconCircleLabelList"/>
    <dgm:cxn modelId="{D56215E0-52AF-42F6-A66F-57A8C371BBD2}" type="presParOf" srcId="{BBA7175E-899A-41E4-8AE4-3FF4A6ECCF81}" destId="{BA4E42BC-A68C-486C-9863-4398C3187146}" srcOrd="3" destOrd="0" presId="urn:microsoft.com/office/officeart/2018/5/layout/IconCircleLabelList"/>
    <dgm:cxn modelId="{A7709761-7F31-4F22-B046-FD76F71789E1}" type="presParOf" srcId="{030923B0-3BF5-4907-8912-E5F3B42A4F54}" destId="{3187EA5E-8D78-43EF-AFD2-16A7FAC7D577}" srcOrd="1" destOrd="0" presId="urn:microsoft.com/office/officeart/2018/5/layout/IconCircleLabelList"/>
    <dgm:cxn modelId="{79B6D518-100C-43CC-8599-46212E19F3AD}" type="presParOf" srcId="{030923B0-3BF5-4907-8912-E5F3B42A4F54}" destId="{5FD26811-0295-4EE4-82C9-2B0390D98D3E}" srcOrd="2" destOrd="0" presId="urn:microsoft.com/office/officeart/2018/5/layout/IconCircleLabelList"/>
    <dgm:cxn modelId="{929C220B-3947-4ABD-9EDD-2DFC7CD90D51}" type="presParOf" srcId="{5FD26811-0295-4EE4-82C9-2B0390D98D3E}" destId="{B5AFB676-4FCE-48E5-A9B5-6233B11CEBDD}" srcOrd="0" destOrd="0" presId="urn:microsoft.com/office/officeart/2018/5/layout/IconCircleLabelList"/>
    <dgm:cxn modelId="{17D38CB1-02F1-43C3-88C8-DF70B2FDD15F}" type="presParOf" srcId="{5FD26811-0295-4EE4-82C9-2B0390D98D3E}" destId="{D62AE718-9447-46B4-9646-16EFA441E1CA}" srcOrd="1" destOrd="0" presId="urn:microsoft.com/office/officeart/2018/5/layout/IconCircleLabelList"/>
    <dgm:cxn modelId="{A0508F8F-03B9-4689-897A-3724EF0DE42E}" type="presParOf" srcId="{5FD26811-0295-4EE4-82C9-2B0390D98D3E}" destId="{9C361579-8DDC-44BB-A0FD-9EB1A568C6FB}" srcOrd="2" destOrd="0" presId="urn:microsoft.com/office/officeart/2018/5/layout/IconCircleLabelList"/>
    <dgm:cxn modelId="{94C2D26C-A422-4E46-AAD4-948D46686629}" type="presParOf" srcId="{5FD26811-0295-4EE4-82C9-2B0390D98D3E}" destId="{D2707404-1EB5-4162-8AC1-2961B01B3A56}" srcOrd="3" destOrd="0" presId="urn:microsoft.com/office/officeart/2018/5/layout/IconCircleLabelList"/>
    <dgm:cxn modelId="{1B76B229-F3D8-4DCB-823F-086E1DED89D5}" type="presParOf" srcId="{030923B0-3BF5-4907-8912-E5F3B42A4F54}" destId="{BD0C95A0-DC79-4734-A6B4-528A757F5544}" srcOrd="3" destOrd="0" presId="urn:microsoft.com/office/officeart/2018/5/layout/IconCircleLabelList"/>
    <dgm:cxn modelId="{FC80FF52-4F27-4E24-B03D-F34332930A0F}" type="presParOf" srcId="{030923B0-3BF5-4907-8912-E5F3B42A4F54}" destId="{A14CEB17-DE2E-4E11-B5D4-5AF6D55FFB40}" srcOrd="4" destOrd="0" presId="urn:microsoft.com/office/officeart/2018/5/layout/IconCircleLabelList"/>
    <dgm:cxn modelId="{9D26516A-BA5F-478B-B64D-EAFA885AADCB}" type="presParOf" srcId="{A14CEB17-DE2E-4E11-B5D4-5AF6D55FFB40}" destId="{B498CF8B-5DC4-4FE7-B362-6FC60B39F688}" srcOrd="0" destOrd="0" presId="urn:microsoft.com/office/officeart/2018/5/layout/IconCircleLabelList"/>
    <dgm:cxn modelId="{7AB0784E-AB56-4503-9689-E7FC126797A3}" type="presParOf" srcId="{A14CEB17-DE2E-4E11-B5D4-5AF6D55FFB40}" destId="{12F9EA21-FA58-4123-A0F5-DE022970F496}" srcOrd="1" destOrd="0" presId="urn:microsoft.com/office/officeart/2018/5/layout/IconCircleLabelList"/>
    <dgm:cxn modelId="{0CB14393-D847-4729-B1D1-AA15D0E40E91}" type="presParOf" srcId="{A14CEB17-DE2E-4E11-B5D4-5AF6D55FFB40}" destId="{3C03C88F-62ED-45F2-B9AD-5E8D191AEE80}" srcOrd="2" destOrd="0" presId="urn:microsoft.com/office/officeart/2018/5/layout/IconCircleLabelList"/>
    <dgm:cxn modelId="{487BB337-5287-4B81-B7BE-7420A9386A89}" type="presParOf" srcId="{A14CEB17-DE2E-4E11-B5D4-5AF6D55FFB40}" destId="{FB471324-C316-442B-9CD7-7AD1E94C10ED}" srcOrd="3" destOrd="0" presId="urn:microsoft.com/office/officeart/2018/5/layout/IconCircleLabelList"/>
    <dgm:cxn modelId="{7D366D08-F5E5-4878-9BF6-C7FD509A3B97}" type="presParOf" srcId="{030923B0-3BF5-4907-8912-E5F3B42A4F54}" destId="{3640D5EE-010B-4022-994F-D144E698BD66}" srcOrd="5" destOrd="0" presId="urn:microsoft.com/office/officeart/2018/5/layout/IconCircleLabelList"/>
    <dgm:cxn modelId="{F1EDE7DA-E8C7-4CC4-9217-CAC101AD9EF9}" type="presParOf" srcId="{030923B0-3BF5-4907-8912-E5F3B42A4F54}" destId="{74996A1B-DEEF-4302-94AC-AA91EA81C717}" srcOrd="6" destOrd="0" presId="urn:microsoft.com/office/officeart/2018/5/layout/IconCircleLabelList"/>
    <dgm:cxn modelId="{30E86FBD-2B8A-4BD3-9BE1-D21F6582E438}" type="presParOf" srcId="{74996A1B-DEEF-4302-94AC-AA91EA81C717}" destId="{EF5B3417-A060-4FE9-A299-C50670BD3DAC}" srcOrd="0" destOrd="0" presId="urn:microsoft.com/office/officeart/2018/5/layout/IconCircleLabelList"/>
    <dgm:cxn modelId="{4BF29BA0-F791-4EB4-A0C7-C1307EF2CEB2}" type="presParOf" srcId="{74996A1B-DEEF-4302-94AC-AA91EA81C717}" destId="{0AA2641A-7129-4689-87C1-19D02D38158A}" srcOrd="1" destOrd="0" presId="urn:microsoft.com/office/officeart/2018/5/layout/IconCircleLabelList"/>
    <dgm:cxn modelId="{71306D52-3CAD-49FE-B362-5E58DA46E7B6}" type="presParOf" srcId="{74996A1B-DEEF-4302-94AC-AA91EA81C717}" destId="{67E4A9E6-BED9-453A-BDA9-7C43B2C36CD2}" srcOrd="2" destOrd="0" presId="urn:microsoft.com/office/officeart/2018/5/layout/IconCircleLabelList"/>
    <dgm:cxn modelId="{61D6E40C-6875-4E8F-8475-DD9FC34A2B04}" type="presParOf" srcId="{74996A1B-DEEF-4302-94AC-AA91EA81C717}" destId="{53DBD7FA-1DC2-42A7-83E3-ACB9DDCA6D9F}"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90AF4C9-CD41-4F3F-B345-ED75FA43DD01}" type="doc">
      <dgm:prSet loTypeId="urn:microsoft.com/office/officeart/2018/5/layout/IconCircle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5480C7E1-68B5-4CBC-841A-10F806BEBF58}">
      <dgm:prSet/>
      <dgm:spPr/>
      <dgm:t>
        <a:bodyPr/>
        <a:lstStyle/>
        <a:p>
          <a:pPr>
            <a:lnSpc>
              <a:spcPct val="100000"/>
            </a:lnSpc>
            <a:defRPr cap="all"/>
          </a:pPr>
          <a:r>
            <a:rPr lang="en-US"/>
            <a:t>Use secure protocols</a:t>
          </a:r>
        </a:p>
      </dgm:t>
    </dgm:pt>
    <dgm:pt modelId="{09A2EE2A-1F1C-4F0F-81D4-FDBBB1777386}" type="parTrans" cxnId="{C5BE9E5C-87E7-444F-9DEA-DF30410D7E90}">
      <dgm:prSet/>
      <dgm:spPr/>
      <dgm:t>
        <a:bodyPr/>
        <a:lstStyle/>
        <a:p>
          <a:endParaRPr lang="en-US"/>
        </a:p>
      </dgm:t>
    </dgm:pt>
    <dgm:pt modelId="{1F0483E1-17D6-4AF9-9C0E-44958332BF4F}" type="sibTrans" cxnId="{C5BE9E5C-87E7-444F-9DEA-DF30410D7E90}">
      <dgm:prSet/>
      <dgm:spPr/>
      <dgm:t>
        <a:bodyPr/>
        <a:lstStyle/>
        <a:p>
          <a:endParaRPr lang="en-US"/>
        </a:p>
      </dgm:t>
    </dgm:pt>
    <dgm:pt modelId="{571C57F3-8B74-4E10-A1C9-E23CAFC7F9F7}">
      <dgm:prSet/>
      <dgm:spPr/>
      <dgm:t>
        <a:bodyPr/>
        <a:lstStyle/>
        <a:p>
          <a:pPr>
            <a:lnSpc>
              <a:spcPct val="100000"/>
            </a:lnSpc>
            <a:defRPr cap="all"/>
          </a:pPr>
          <a:r>
            <a:rPr lang="en-US"/>
            <a:t>Set minimum TLS</a:t>
          </a:r>
        </a:p>
      </dgm:t>
    </dgm:pt>
    <dgm:pt modelId="{3FF278F8-BE9A-4501-ABFA-0815548CC1B1}" type="parTrans" cxnId="{66F7A4BB-4244-4064-B853-FBE61FF9D7C7}">
      <dgm:prSet/>
      <dgm:spPr/>
      <dgm:t>
        <a:bodyPr/>
        <a:lstStyle/>
        <a:p>
          <a:endParaRPr lang="en-CA"/>
        </a:p>
      </dgm:t>
    </dgm:pt>
    <dgm:pt modelId="{54A346E4-7286-42A9-8919-4FF52D2E643B}" type="sibTrans" cxnId="{66F7A4BB-4244-4064-B853-FBE61FF9D7C7}">
      <dgm:prSet/>
      <dgm:spPr/>
      <dgm:t>
        <a:bodyPr/>
        <a:lstStyle/>
        <a:p>
          <a:endParaRPr lang="en-CA"/>
        </a:p>
      </dgm:t>
    </dgm:pt>
    <dgm:pt modelId="{030923B0-3BF5-4907-8912-E5F3B42A4F54}" type="pres">
      <dgm:prSet presAssocID="{F90AF4C9-CD41-4F3F-B345-ED75FA43DD01}" presName="root" presStyleCnt="0">
        <dgm:presLayoutVars>
          <dgm:dir/>
          <dgm:resizeHandles val="exact"/>
        </dgm:presLayoutVars>
      </dgm:prSet>
      <dgm:spPr/>
    </dgm:pt>
    <dgm:pt modelId="{BBA7175E-899A-41E4-8AE4-3FF4A6ECCF81}" type="pres">
      <dgm:prSet presAssocID="{5480C7E1-68B5-4CBC-841A-10F806BEBF58}" presName="compNode" presStyleCnt="0"/>
      <dgm:spPr/>
    </dgm:pt>
    <dgm:pt modelId="{BF13D8B6-EA87-489F-8F86-D7F262E5A258}" type="pres">
      <dgm:prSet presAssocID="{5480C7E1-68B5-4CBC-841A-10F806BEBF58}" presName="iconBgRect" presStyleLbl="bgShp" presStyleIdx="0" presStyleCnt="2"/>
      <dgm:spPr/>
    </dgm:pt>
    <dgm:pt modelId="{44A18700-29DC-40A1-8934-2C59919A8BAF}" type="pres">
      <dgm:prSet presAssocID="{5480C7E1-68B5-4CBC-841A-10F806BEBF58}"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Key"/>
        </a:ext>
      </dgm:extLst>
    </dgm:pt>
    <dgm:pt modelId="{636D825F-D1D3-4EC5-82D7-63DCCA466528}" type="pres">
      <dgm:prSet presAssocID="{5480C7E1-68B5-4CBC-841A-10F806BEBF58}" presName="spaceRect" presStyleCnt="0"/>
      <dgm:spPr/>
    </dgm:pt>
    <dgm:pt modelId="{BA4E42BC-A68C-486C-9863-4398C3187146}" type="pres">
      <dgm:prSet presAssocID="{5480C7E1-68B5-4CBC-841A-10F806BEBF58}" presName="textRect" presStyleLbl="revTx" presStyleIdx="0" presStyleCnt="2">
        <dgm:presLayoutVars>
          <dgm:chMax val="1"/>
          <dgm:chPref val="1"/>
        </dgm:presLayoutVars>
      </dgm:prSet>
      <dgm:spPr/>
    </dgm:pt>
    <dgm:pt modelId="{3187EA5E-8D78-43EF-AFD2-16A7FAC7D577}" type="pres">
      <dgm:prSet presAssocID="{1F0483E1-17D6-4AF9-9C0E-44958332BF4F}" presName="sibTrans" presStyleCnt="0"/>
      <dgm:spPr/>
    </dgm:pt>
    <dgm:pt modelId="{8D5A4DA8-8A64-4835-BCAC-0C0CB15F3C6E}" type="pres">
      <dgm:prSet presAssocID="{571C57F3-8B74-4E10-A1C9-E23CAFC7F9F7}" presName="compNode" presStyleCnt="0"/>
      <dgm:spPr/>
    </dgm:pt>
    <dgm:pt modelId="{FB032E31-3AFD-45E4-9284-241387FC9C74}" type="pres">
      <dgm:prSet presAssocID="{571C57F3-8B74-4E10-A1C9-E23CAFC7F9F7}" presName="iconBgRect" presStyleLbl="bgShp" presStyleIdx="1" presStyleCnt="2"/>
      <dgm:spPr/>
    </dgm:pt>
    <dgm:pt modelId="{94D1307F-4330-4A2C-9AC3-74A274E3314A}" type="pres">
      <dgm:prSet presAssocID="{571C57F3-8B74-4E10-A1C9-E23CAFC7F9F7}"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pt>
    <dgm:pt modelId="{582C5444-25F7-4B72-BA8D-B554EEBCC3D5}" type="pres">
      <dgm:prSet presAssocID="{571C57F3-8B74-4E10-A1C9-E23CAFC7F9F7}" presName="spaceRect" presStyleCnt="0"/>
      <dgm:spPr/>
    </dgm:pt>
    <dgm:pt modelId="{8FD4535C-3822-4DA7-A443-0C33238624F2}" type="pres">
      <dgm:prSet presAssocID="{571C57F3-8B74-4E10-A1C9-E23CAFC7F9F7}" presName="textRect" presStyleLbl="revTx" presStyleIdx="1" presStyleCnt="2">
        <dgm:presLayoutVars>
          <dgm:chMax val="1"/>
          <dgm:chPref val="1"/>
        </dgm:presLayoutVars>
      </dgm:prSet>
      <dgm:spPr/>
    </dgm:pt>
  </dgm:ptLst>
  <dgm:cxnLst>
    <dgm:cxn modelId="{C5BE9E5C-87E7-444F-9DEA-DF30410D7E90}" srcId="{F90AF4C9-CD41-4F3F-B345-ED75FA43DD01}" destId="{5480C7E1-68B5-4CBC-841A-10F806BEBF58}" srcOrd="0" destOrd="0" parTransId="{09A2EE2A-1F1C-4F0F-81D4-FDBBB1777386}" sibTransId="{1F0483E1-17D6-4AF9-9C0E-44958332BF4F}"/>
    <dgm:cxn modelId="{22C3BA62-24CE-4CFA-B36D-3ECBBB109B3F}" type="presOf" srcId="{571C57F3-8B74-4E10-A1C9-E23CAFC7F9F7}" destId="{8FD4535C-3822-4DA7-A443-0C33238624F2}" srcOrd="0" destOrd="0" presId="urn:microsoft.com/office/officeart/2018/5/layout/IconCircleLabelList"/>
    <dgm:cxn modelId="{3B585DA5-979A-43FD-B6B6-6B2C4C5F678B}" type="presOf" srcId="{5480C7E1-68B5-4CBC-841A-10F806BEBF58}" destId="{BA4E42BC-A68C-486C-9863-4398C3187146}" srcOrd="0" destOrd="0" presId="urn:microsoft.com/office/officeart/2018/5/layout/IconCircleLabelList"/>
    <dgm:cxn modelId="{66F7A4BB-4244-4064-B853-FBE61FF9D7C7}" srcId="{F90AF4C9-CD41-4F3F-B345-ED75FA43DD01}" destId="{571C57F3-8B74-4E10-A1C9-E23CAFC7F9F7}" srcOrd="1" destOrd="0" parTransId="{3FF278F8-BE9A-4501-ABFA-0815548CC1B1}" sibTransId="{54A346E4-7286-42A9-8919-4FF52D2E643B}"/>
    <dgm:cxn modelId="{147090BD-234B-4309-A5D5-C0CEF8D32E00}" type="presOf" srcId="{F90AF4C9-CD41-4F3F-B345-ED75FA43DD01}" destId="{030923B0-3BF5-4907-8912-E5F3B42A4F54}" srcOrd="0" destOrd="0" presId="urn:microsoft.com/office/officeart/2018/5/layout/IconCircleLabelList"/>
    <dgm:cxn modelId="{891A0032-2FA3-4AA1-8F23-8AD33E79811D}" type="presParOf" srcId="{030923B0-3BF5-4907-8912-E5F3B42A4F54}" destId="{BBA7175E-899A-41E4-8AE4-3FF4A6ECCF81}" srcOrd="0" destOrd="0" presId="urn:microsoft.com/office/officeart/2018/5/layout/IconCircleLabelList"/>
    <dgm:cxn modelId="{D806A718-33ED-48F7-91FB-93DEA198F58D}" type="presParOf" srcId="{BBA7175E-899A-41E4-8AE4-3FF4A6ECCF81}" destId="{BF13D8B6-EA87-489F-8F86-D7F262E5A258}" srcOrd="0" destOrd="0" presId="urn:microsoft.com/office/officeart/2018/5/layout/IconCircleLabelList"/>
    <dgm:cxn modelId="{DF5C94E2-2F80-4144-A7BD-3F518A31AA77}" type="presParOf" srcId="{BBA7175E-899A-41E4-8AE4-3FF4A6ECCF81}" destId="{44A18700-29DC-40A1-8934-2C59919A8BAF}" srcOrd="1" destOrd="0" presId="urn:microsoft.com/office/officeart/2018/5/layout/IconCircleLabelList"/>
    <dgm:cxn modelId="{BC8453D3-EC5A-4530-9373-491CDD03FBE2}" type="presParOf" srcId="{BBA7175E-899A-41E4-8AE4-3FF4A6ECCF81}" destId="{636D825F-D1D3-4EC5-82D7-63DCCA466528}" srcOrd="2" destOrd="0" presId="urn:microsoft.com/office/officeart/2018/5/layout/IconCircleLabelList"/>
    <dgm:cxn modelId="{D56215E0-52AF-42F6-A66F-57A8C371BBD2}" type="presParOf" srcId="{BBA7175E-899A-41E4-8AE4-3FF4A6ECCF81}" destId="{BA4E42BC-A68C-486C-9863-4398C3187146}" srcOrd="3" destOrd="0" presId="urn:microsoft.com/office/officeart/2018/5/layout/IconCircleLabelList"/>
    <dgm:cxn modelId="{A7709761-7F31-4F22-B046-FD76F71789E1}" type="presParOf" srcId="{030923B0-3BF5-4907-8912-E5F3B42A4F54}" destId="{3187EA5E-8D78-43EF-AFD2-16A7FAC7D577}" srcOrd="1" destOrd="0" presId="urn:microsoft.com/office/officeart/2018/5/layout/IconCircleLabelList"/>
    <dgm:cxn modelId="{71ED325F-EB2D-4498-A13C-58EB8903AC00}" type="presParOf" srcId="{030923B0-3BF5-4907-8912-E5F3B42A4F54}" destId="{8D5A4DA8-8A64-4835-BCAC-0C0CB15F3C6E}" srcOrd="2" destOrd="0" presId="urn:microsoft.com/office/officeart/2018/5/layout/IconCircleLabelList"/>
    <dgm:cxn modelId="{7EB9A7F7-956C-4068-A5CF-D75EBC53BAB4}" type="presParOf" srcId="{8D5A4DA8-8A64-4835-BCAC-0C0CB15F3C6E}" destId="{FB032E31-3AFD-45E4-9284-241387FC9C74}" srcOrd="0" destOrd="0" presId="urn:microsoft.com/office/officeart/2018/5/layout/IconCircleLabelList"/>
    <dgm:cxn modelId="{63F65264-0D96-4B60-9195-4BBC61F52AF4}" type="presParOf" srcId="{8D5A4DA8-8A64-4835-BCAC-0C0CB15F3C6E}" destId="{94D1307F-4330-4A2C-9AC3-74A274E3314A}" srcOrd="1" destOrd="0" presId="urn:microsoft.com/office/officeart/2018/5/layout/IconCircleLabelList"/>
    <dgm:cxn modelId="{2956306B-2702-4DE1-BAE8-33D7080625F0}" type="presParOf" srcId="{8D5A4DA8-8A64-4835-BCAC-0C0CB15F3C6E}" destId="{582C5444-25F7-4B72-BA8D-B554EEBCC3D5}" srcOrd="2" destOrd="0" presId="urn:microsoft.com/office/officeart/2018/5/layout/IconCircleLabelList"/>
    <dgm:cxn modelId="{66BCEEBC-4F1B-401E-B54D-C200E0A8D1A0}" type="presParOf" srcId="{8D5A4DA8-8A64-4835-BCAC-0C0CB15F3C6E}" destId="{8FD4535C-3822-4DA7-A443-0C33238624F2}"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F90AF4C9-CD41-4F3F-B345-ED75FA43DD01}" type="doc">
      <dgm:prSet loTypeId="urn:microsoft.com/office/officeart/2018/5/layout/IconCircle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5480C7E1-68B5-4CBC-841A-10F806BEBF58}">
      <dgm:prSet/>
      <dgm:spPr/>
      <dgm:t>
        <a:bodyPr/>
        <a:lstStyle/>
        <a:p>
          <a:pPr>
            <a:lnSpc>
              <a:spcPct val="100000"/>
            </a:lnSpc>
            <a:defRPr cap="all"/>
          </a:pPr>
          <a:r>
            <a:rPr lang="en-US"/>
            <a:t>Platform encryption</a:t>
          </a:r>
        </a:p>
      </dgm:t>
    </dgm:pt>
    <dgm:pt modelId="{09A2EE2A-1F1C-4F0F-81D4-FDBBB1777386}" type="parTrans" cxnId="{C5BE9E5C-87E7-444F-9DEA-DF30410D7E90}">
      <dgm:prSet/>
      <dgm:spPr/>
      <dgm:t>
        <a:bodyPr/>
        <a:lstStyle/>
        <a:p>
          <a:endParaRPr lang="en-US"/>
        </a:p>
      </dgm:t>
    </dgm:pt>
    <dgm:pt modelId="{1F0483E1-17D6-4AF9-9C0E-44958332BF4F}" type="sibTrans" cxnId="{C5BE9E5C-87E7-444F-9DEA-DF30410D7E90}">
      <dgm:prSet/>
      <dgm:spPr/>
      <dgm:t>
        <a:bodyPr/>
        <a:lstStyle/>
        <a:p>
          <a:endParaRPr lang="en-US"/>
        </a:p>
      </dgm:t>
    </dgm:pt>
    <dgm:pt modelId="{A5EFBDFF-E75D-48A1-8DBB-14819CDB6DCD}">
      <dgm:prSet/>
      <dgm:spPr/>
      <dgm:t>
        <a:bodyPr/>
        <a:lstStyle/>
        <a:p>
          <a:pPr>
            <a:lnSpc>
              <a:spcPct val="100000"/>
            </a:lnSpc>
            <a:defRPr cap="all"/>
          </a:pPr>
          <a:r>
            <a:rPr lang="en-CA"/>
            <a:t>Bring your own key</a:t>
          </a:r>
        </a:p>
      </dgm:t>
    </dgm:pt>
    <dgm:pt modelId="{17AC6970-F635-4D80-B000-3D72DCD77AD9}" type="parTrans" cxnId="{A4024AC1-22FA-4FC3-9140-954165BFCB47}">
      <dgm:prSet/>
      <dgm:spPr/>
      <dgm:t>
        <a:bodyPr/>
        <a:lstStyle/>
        <a:p>
          <a:endParaRPr lang="en-CA"/>
        </a:p>
      </dgm:t>
    </dgm:pt>
    <dgm:pt modelId="{84CF4321-6366-48C7-AA96-7C314B1B98EE}" type="sibTrans" cxnId="{A4024AC1-22FA-4FC3-9140-954165BFCB47}">
      <dgm:prSet/>
      <dgm:spPr/>
      <dgm:t>
        <a:bodyPr/>
        <a:lstStyle/>
        <a:p>
          <a:endParaRPr lang="en-CA"/>
        </a:p>
      </dgm:t>
    </dgm:pt>
    <dgm:pt modelId="{B361E598-F85B-4CD3-8273-FCF559BF51B0}">
      <dgm:prSet/>
      <dgm:spPr/>
      <dgm:t>
        <a:bodyPr/>
        <a:lstStyle/>
        <a:p>
          <a:pPr>
            <a:lnSpc>
              <a:spcPct val="100000"/>
            </a:lnSpc>
            <a:defRPr cap="all"/>
          </a:pPr>
          <a:r>
            <a:rPr lang="en-CA"/>
            <a:t>Client-side encryption</a:t>
          </a:r>
        </a:p>
      </dgm:t>
    </dgm:pt>
    <dgm:pt modelId="{4C4EC739-5E31-4EFB-916E-D95D729E03E1}" type="parTrans" cxnId="{2427B88C-F911-4053-8C3F-76587F831E44}">
      <dgm:prSet/>
      <dgm:spPr/>
      <dgm:t>
        <a:bodyPr/>
        <a:lstStyle/>
        <a:p>
          <a:endParaRPr lang="en-CA"/>
        </a:p>
      </dgm:t>
    </dgm:pt>
    <dgm:pt modelId="{73C83BEC-0BAA-4878-9172-2B67E62B5910}" type="sibTrans" cxnId="{2427B88C-F911-4053-8C3F-76587F831E44}">
      <dgm:prSet/>
      <dgm:spPr/>
      <dgm:t>
        <a:bodyPr/>
        <a:lstStyle/>
        <a:p>
          <a:endParaRPr lang="en-CA"/>
        </a:p>
      </dgm:t>
    </dgm:pt>
    <dgm:pt modelId="{030923B0-3BF5-4907-8912-E5F3B42A4F54}" type="pres">
      <dgm:prSet presAssocID="{F90AF4C9-CD41-4F3F-B345-ED75FA43DD01}" presName="root" presStyleCnt="0">
        <dgm:presLayoutVars>
          <dgm:dir/>
          <dgm:resizeHandles val="exact"/>
        </dgm:presLayoutVars>
      </dgm:prSet>
      <dgm:spPr/>
    </dgm:pt>
    <dgm:pt modelId="{BBA7175E-899A-41E4-8AE4-3FF4A6ECCF81}" type="pres">
      <dgm:prSet presAssocID="{5480C7E1-68B5-4CBC-841A-10F806BEBF58}" presName="compNode" presStyleCnt="0"/>
      <dgm:spPr/>
    </dgm:pt>
    <dgm:pt modelId="{BF13D8B6-EA87-489F-8F86-D7F262E5A258}" type="pres">
      <dgm:prSet presAssocID="{5480C7E1-68B5-4CBC-841A-10F806BEBF58}" presName="iconBgRect" presStyleLbl="bgShp" presStyleIdx="0" presStyleCnt="3"/>
      <dgm:spPr/>
    </dgm:pt>
    <dgm:pt modelId="{44A18700-29DC-40A1-8934-2C59919A8BAF}" type="pres">
      <dgm:prSet presAssocID="{5480C7E1-68B5-4CBC-841A-10F806BEBF58}"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636D825F-D1D3-4EC5-82D7-63DCCA466528}" type="pres">
      <dgm:prSet presAssocID="{5480C7E1-68B5-4CBC-841A-10F806BEBF58}" presName="spaceRect" presStyleCnt="0"/>
      <dgm:spPr/>
    </dgm:pt>
    <dgm:pt modelId="{BA4E42BC-A68C-486C-9863-4398C3187146}" type="pres">
      <dgm:prSet presAssocID="{5480C7E1-68B5-4CBC-841A-10F806BEBF58}" presName="textRect" presStyleLbl="revTx" presStyleIdx="0" presStyleCnt="3">
        <dgm:presLayoutVars>
          <dgm:chMax val="1"/>
          <dgm:chPref val="1"/>
        </dgm:presLayoutVars>
      </dgm:prSet>
      <dgm:spPr/>
    </dgm:pt>
    <dgm:pt modelId="{3187EA5E-8D78-43EF-AFD2-16A7FAC7D577}" type="pres">
      <dgm:prSet presAssocID="{1F0483E1-17D6-4AF9-9C0E-44958332BF4F}" presName="sibTrans" presStyleCnt="0"/>
      <dgm:spPr/>
    </dgm:pt>
    <dgm:pt modelId="{BFDDD7BF-4FF0-4B7A-AFAD-827718018892}" type="pres">
      <dgm:prSet presAssocID="{A5EFBDFF-E75D-48A1-8DBB-14819CDB6DCD}" presName="compNode" presStyleCnt="0"/>
      <dgm:spPr/>
    </dgm:pt>
    <dgm:pt modelId="{F6F5AA50-8C34-4C29-BB30-891CA2F8EDD3}" type="pres">
      <dgm:prSet presAssocID="{A5EFBDFF-E75D-48A1-8DBB-14819CDB6DCD}" presName="iconBgRect" presStyleLbl="bgShp" presStyleIdx="1" presStyleCnt="3"/>
      <dgm:spPr/>
    </dgm:pt>
    <dgm:pt modelId="{9C7C72AB-97BA-4CB6-A693-E97CF1382C93}" type="pres">
      <dgm:prSet presAssocID="{A5EFBDFF-E75D-48A1-8DBB-14819CDB6DCD}" presName="iconRect" presStyleLbl="node1" presStyleIdx="1" presStyleCnt="3"/>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Old Key with solid fill"/>
        </a:ext>
      </dgm:extLst>
    </dgm:pt>
    <dgm:pt modelId="{DB1F2618-CC68-415D-BFBC-7ECFEC042561}" type="pres">
      <dgm:prSet presAssocID="{A5EFBDFF-E75D-48A1-8DBB-14819CDB6DCD}" presName="spaceRect" presStyleCnt="0"/>
      <dgm:spPr/>
    </dgm:pt>
    <dgm:pt modelId="{F136E533-0B23-4A3F-AE05-AFB0826B762C}" type="pres">
      <dgm:prSet presAssocID="{A5EFBDFF-E75D-48A1-8DBB-14819CDB6DCD}" presName="textRect" presStyleLbl="revTx" presStyleIdx="1" presStyleCnt="3">
        <dgm:presLayoutVars>
          <dgm:chMax val="1"/>
          <dgm:chPref val="1"/>
        </dgm:presLayoutVars>
      </dgm:prSet>
      <dgm:spPr/>
    </dgm:pt>
    <dgm:pt modelId="{4A1069B6-37A7-4BEA-8C91-6110CEA689D9}" type="pres">
      <dgm:prSet presAssocID="{84CF4321-6366-48C7-AA96-7C314B1B98EE}" presName="sibTrans" presStyleCnt="0"/>
      <dgm:spPr/>
    </dgm:pt>
    <dgm:pt modelId="{0F8858ED-D71A-470C-86AA-41769EF04E38}" type="pres">
      <dgm:prSet presAssocID="{B361E598-F85B-4CD3-8273-FCF559BF51B0}" presName="compNode" presStyleCnt="0"/>
      <dgm:spPr/>
    </dgm:pt>
    <dgm:pt modelId="{EECE48DD-61F6-48BB-9D88-9C79E3326A58}" type="pres">
      <dgm:prSet presAssocID="{B361E598-F85B-4CD3-8273-FCF559BF51B0}" presName="iconBgRect" presStyleLbl="bgShp" presStyleIdx="2" presStyleCnt="3"/>
      <dgm:spPr/>
    </dgm:pt>
    <dgm:pt modelId="{446DADFA-9850-4DBA-A77C-19B3F454AF64}" type="pres">
      <dgm:prSet presAssocID="{B361E598-F85B-4CD3-8273-FCF559BF51B0}" presName="iconRect" presStyleLbl="node1" presStyleIdx="2" presStyleCnt="3"/>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Cloud Computing with solid fill"/>
        </a:ext>
      </dgm:extLst>
    </dgm:pt>
    <dgm:pt modelId="{40FCF6C6-6D1D-48FE-899A-0302C56BC25F}" type="pres">
      <dgm:prSet presAssocID="{B361E598-F85B-4CD3-8273-FCF559BF51B0}" presName="spaceRect" presStyleCnt="0"/>
      <dgm:spPr/>
    </dgm:pt>
    <dgm:pt modelId="{0EC57BF0-0B5D-4831-BDCB-6A8002520270}" type="pres">
      <dgm:prSet presAssocID="{B361E598-F85B-4CD3-8273-FCF559BF51B0}" presName="textRect" presStyleLbl="revTx" presStyleIdx="2" presStyleCnt="3">
        <dgm:presLayoutVars>
          <dgm:chMax val="1"/>
          <dgm:chPref val="1"/>
        </dgm:presLayoutVars>
      </dgm:prSet>
      <dgm:spPr/>
    </dgm:pt>
  </dgm:ptLst>
  <dgm:cxnLst>
    <dgm:cxn modelId="{C5BE9E5C-87E7-444F-9DEA-DF30410D7E90}" srcId="{F90AF4C9-CD41-4F3F-B345-ED75FA43DD01}" destId="{5480C7E1-68B5-4CBC-841A-10F806BEBF58}" srcOrd="0" destOrd="0" parTransId="{09A2EE2A-1F1C-4F0F-81D4-FDBBB1777386}" sibTransId="{1F0483E1-17D6-4AF9-9C0E-44958332BF4F}"/>
    <dgm:cxn modelId="{2427B88C-F911-4053-8C3F-76587F831E44}" srcId="{F90AF4C9-CD41-4F3F-B345-ED75FA43DD01}" destId="{B361E598-F85B-4CD3-8273-FCF559BF51B0}" srcOrd="2" destOrd="0" parTransId="{4C4EC739-5E31-4EFB-916E-D95D729E03E1}" sibTransId="{73C83BEC-0BAA-4878-9172-2B67E62B5910}"/>
    <dgm:cxn modelId="{20CCE092-7B01-496D-8719-A87C7CA142B7}" type="presOf" srcId="{B361E598-F85B-4CD3-8273-FCF559BF51B0}" destId="{0EC57BF0-0B5D-4831-BDCB-6A8002520270}" srcOrd="0" destOrd="0" presId="urn:microsoft.com/office/officeart/2018/5/layout/IconCircleLabelList"/>
    <dgm:cxn modelId="{3B585DA5-979A-43FD-B6B6-6B2C4C5F678B}" type="presOf" srcId="{5480C7E1-68B5-4CBC-841A-10F806BEBF58}" destId="{BA4E42BC-A68C-486C-9863-4398C3187146}" srcOrd="0" destOrd="0" presId="urn:microsoft.com/office/officeart/2018/5/layout/IconCircleLabelList"/>
    <dgm:cxn modelId="{65F668A8-86CE-4608-BC86-9B42AC7DD575}" type="presOf" srcId="{A5EFBDFF-E75D-48A1-8DBB-14819CDB6DCD}" destId="{F136E533-0B23-4A3F-AE05-AFB0826B762C}" srcOrd="0" destOrd="0" presId="urn:microsoft.com/office/officeart/2018/5/layout/IconCircleLabelList"/>
    <dgm:cxn modelId="{147090BD-234B-4309-A5D5-C0CEF8D32E00}" type="presOf" srcId="{F90AF4C9-CD41-4F3F-B345-ED75FA43DD01}" destId="{030923B0-3BF5-4907-8912-E5F3B42A4F54}" srcOrd="0" destOrd="0" presId="urn:microsoft.com/office/officeart/2018/5/layout/IconCircleLabelList"/>
    <dgm:cxn modelId="{A4024AC1-22FA-4FC3-9140-954165BFCB47}" srcId="{F90AF4C9-CD41-4F3F-B345-ED75FA43DD01}" destId="{A5EFBDFF-E75D-48A1-8DBB-14819CDB6DCD}" srcOrd="1" destOrd="0" parTransId="{17AC6970-F635-4D80-B000-3D72DCD77AD9}" sibTransId="{84CF4321-6366-48C7-AA96-7C314B1B98EE}"/>
    <dgm:cxn modelId="{891A0032-2FA3-4AA1-8F23-8AD33E79811D}" type="presParOf" srcId="{030923B0-3BF5-4907-8912-E5F3B42A4F54}" destId="{BBA7175E-899A-41E4-8AE4-3FF4A6ECCF81}" srcOrd="0" destOrd="0" presId="urn:microsoft.com/office/officeart/2018/5/layout/IconCircleLabelList"/>
    <dgm:cxn modelId="{D806A718-33ED-48F7-91FB-93DEA198F58D}" type="presParOf" srcId="{BBA7175E-899A-41E4-8AE4-3FF4A6ECCF81}" destId="{BF13D8B6-EA87-489F-8F86-D7F262E5A258}" srcOrd="0" destOrd="0" presId="urn:microsoft.com/office/officeart/2018/5/layout/IconCircleLabelList"/>
    <dgm:cxn modelId="{DF5C94E2-2F80-4144-A7BD-3F518A31AA77}" type="presParOf" srcId="{BBA7175E-899A-41E4-8AE4-3FF4A6ECCF81}" destId="{44A18700-29DC-40A1-8934-2C59919A8BAF}" srcOrd="1" destOrd="0" presId="urn:microsoft.com/office/officeart/2018/5/layout/IconCircleLabelList"/>
    <dgm:cxn modelId="{BC8453D3-EC5A-4530-9373-491CDD03FBE2}" type="presParOf" srcId="{BBA7175E-899A-41E4-8AE4-3FF4A6ECCF81}" destId="{636D825F-D1D3-4EC5-82D7-63DCCA466528}" srcOrd="2" destOrd="0" presId="urn:microsoft.com/office/officeart/2018/5/layout/IconCircleLabelList"/>
    <dgm:cxn modelId="{D56215E0-52AF-42F6-A66F-57A8C371BBD2}" type="presParOf" srcId="{BBA7175E-899A-41E4-8AE4-3FF4A6ECCF81}" destId="{BA4E42BC-A68C-486C-9863-4398C3187146}" srcOrd="3" destOrd="0" presId="urn:microsoft.com/office/officeart/2018/5/layout/IconCircleLabelList"/>
    <dgm:cxn modelId="{A7709761-7F31-4F22-B046-FD76F71789E1}" type="presParOf" srcId="{030923B0-3BF5-4907-8912-E5F3B42A4F54}" destId="{3187EA5E-8D78-43EF-AFD2-16A7FAC7D577}" srcOrd="1" destOrd="0" presId="urn:microsoft.com/office/officeart/2018/5/layout/IconCircleLabelList"/>
    <dgm:cxn modelId="{760002B5-9503-432F-805B-C54EFA51067D}" type="presParOf" srcId="{030923B0-3BF5-4907-8912-E5F3B42A4F54}" destId="{BFDDD7BF-4FF0-4B7A-AFAD-827718018892}" srcOrd="2" destOrd="0" presId="urn:microsoft.com/office/officeart/2018/5/layout/IconCircleLabelList"/>
    <dgm:cxn modelId="{48EF6D68-8B96-469C-AF2B-2F037FD4E3F5}" type="presParOf" srcId="{BFDDD7BF-4FF0-4B7A-AFAD-827718018892}" destId="{F6F5AA50-8C34-4C29-BB30-891CA2F8EDD3}" srcOrd="0" destOrd="0" presId="urn:microsoft.com/office/officeart/2018/5/layout/IconCircleLabelList"/>
    <dgm:cxn modelId="{2950123F-92AD-4827-BDEE-2D2540AA9CD8}" type="presParOf" srcId="{BFDDD7BF-4FF0-4B7A-AFAD-827718018892}" destId="{9C7C72AB-97BA-4CB6-A693-E97CF1382C93}" srcOrd="1" destOrd="0" presId="urn:microsoft.com/office/officeart/2018/5/layout/IconCircleLabelList"/>
    <dgm:cxn modelId="{5C2A9A45-46FB-41CA-9CED-35C2904404E1}" type="presParOf" srcId="{BFDDD7BF-4FF0-4B7A-AFAD-827718018892}" destId="{DB1F2618-CC68-415D-BFBC-7ECFEC042561}" srcOrd="2" destOrd="0" presId="urn:microsoft.com/office/officeart/2018/5/layout/IconCircleLabelList"/>
    <dgm:cxn modelId="{47800D94-8C50-458F-AE35-9B90B06B1925}" type="presParOf" srcId="{BFDDD7BF-4FF0-4B7A-AFAD-827718018892}" destId="{F136E533-0B23-4A3F-AE05-AFB0826B762C}" srcOrd="3" destOrd="0" presId="urn:microsoft.com/office/officeart/2018/5/layout/IconCircleLabelList"/>
    <dgm:cxn modelId="{91ACACD1-0CB1-44FF-B647-9ED845BAC56E}" type="presParOf" srcId="{030923B0-3BF5-4907-8912-E5F3B42A4F54}" destId="{4A1069B6-37A7-4BEA-8C91-6110CEA689D9}" srcOrd="3" destOrd="0" presId="urn:microsoft.com/office/officeart/2018/5/layout/IconCircleLabelList"/>
    <dgm:cxn modelId="{7C4DDF0C-EEEE-4B10-9281-A3C3135FB850}" type="presParOf" srcId="{030923B0-3BF5-4907-8912-E5F3B42A4F54}" destId="{0F8858ED-D71A-470C-86AA-41769EF04E38}" srcOrd="4" destOrd="0" presId="urn:microsoft.com/office/officeart/2018/5/layout/IconCircleLabelList"/>
    <dgm:cxn modelId="{D48F76BF-C26F-4C7A-AEE4-9AED34D464C8}" type="presParOf" srcId="{0F8858ED-D71A-470C-86AA-41769EF04E38}" destId="{EECE48DD-61F6-48BB-9D88-9C79E3326A58}" srcOrd="0" destOrd="0" presId="urn:microsoft.com/office/officeart/2018/5/layout/IconCircleLabelList"/>
    <dgm:cxn modelId="{E8A3FC11-3CBF-4DDF-8619-513DF1DB33F8}" type="presParOf" srcId="{0F8858ED-D71A-470C-86AA-41769EF04E38}" destId="{446DADFA-9850-4DBA-A77C-19B3F454AF64}" srcOrd="1" destOrd="0" presId="urn:microsoft.com/office/officeart/2018/5/layout/IconCircleLabelList"/>
    <dgm:cxn modelId="{2F9FCB20-3380-4C30-9C7A-D01550655209}" type="presParOf" srcId="{0F8858ED-D71A-470C-86AA-41769EF04E38}" destId="{40FCF6C6-6D1D-48FE-899A-0302C56BC25F}" srcOrd="2" destOrd="0" presId="urn:microsoft.com/office/officeart/2018/5/layout/IconCircleLabelList"/>
    <dgm:cxn modelId="{F0D63AB5-DB69-4A8F-BF35-AA00B18E0A1A}" type="presParOf" srcId="{0F8858ED-D71A-470C-86AA-41769EF04E38}" destId="{0EC57BF0-0B5D-4831-BDCB-6A8002520270}"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F90AF4C9-CD41-4F3F-B345-ED75FA43DD01}" type="doc">
      <dgm:prSet loTypeId="urn:microsoft.com/office/officeart/2018/5/layout/IconCircle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5480C7E1-68B5-4CBC-841A-10F806BEBF58}">
      <dgm:prSet/>
      <dgm:spPr/>
      <dgm:t>
        <a:bodyPr/>
        <a:lstStyle/>
        <a:p>
          <a:pPr>
            <a:lnSpc>
              <a:spcPct val="100000"/>
            </a:lnSpc>
            <a:defRPr cap="all"/>
          </a:pPr>
          <a:r>
            <a:rPr lang="en-US"/>
            <a:t>Decide on scope</a:t>
          </a:r>
        </a:p>
      </dgm:t>
    </dgm:pt>
    <dgm:pt modelId="{09A2EE2A-1F1C-4F0F-81D4-FDBBB1777386}" type="parTrans" cxnId="{C5BE9E5C-87E7-444F-9DEA-DF30410D7E90}">
      <dgm:prSet/>
      <dgm:spPr/>
      <dgm:t>
        <a:bodyPr/>
        <a:lstStyle/>
        <a:p>
          <a:endParaRPr lang="en-US"/>
        </a:p>
      </dgm:t>
    </dgm:pt>
    <dgm:pt modelId="{1F0483E1-17D6-4AF9-9C0E-44958332BF4F}" type="sibTrans" cxnId="{C5BE9E5C-87E7-444F-9DEA-DF30410D7E90}">
      <dgm:prSet/>
      <dgm:spPr/>
      <dgm:t>
        <a:bodyPr/>
        <a:lstStyle/>
        <a:p>
          <a:endParaRPr lang="en-US"/>
        </a:p>
      </dgm:t>
    </dgm:pt>
    <dgm:pt modelId="{F5853D1A-EF9F-4B6C-94BD-EC99E7AC0A3B}">
      <dgm:prSet/>
      <dgm:spPr/>
      <dgm:t>
        <a:bodyPr/>
        <a:lstStyle/>
        <a:p>
          <a:pPr>
            <a:lnSpc>
              <a:spcPct val="100000"/>
            </a:lnSpc>
            <a:defRPr cap="all"/>
          </a:pPr>
          <a:r>
            <a:rPr lang="en-US"/>
            <a:t>Regular key rotation</a:t>
          </a:r>
        </a:p>
      </dgm:t>
    </dgm:pt>
    <dgm:pt modelId="{BB9C9BEB-0A11-4EA8-9BC1-4C0D7573FDC8}" type="parTrans" cxnId="{237B043D-1B82-45FF-8385-F75129A2EFE7}">
      <dgm:prSet/>
      <dgm:spPr/>
      <dgm:t>
        <a:bodyPr/>
        <a:lstStyle/>
        <a:p>
          <a:endParaRPr lang="en-CA"/>
        </a:p>
      </dgm:t>
    </dgm:pt>
    <dgm:pt modelId="{FC8F9719-86B9-4845-9A52-792AD03FFD88}" type="sibTrans" cxnId="{237B043D-1B82-45FF-8385-F75129A2EFE7}">
      <dgm:prSet/>
      <dgm:spPr/>
      <dgm:t>
        <a:bodyPr/>
        <a:lstStyle/>
        <a:p>
          <a:endParaRPr lang="en-CA"/>
        </a:p>
      </dgm:t>
    </dgm:pt>
    <dgm:pt modelId="{F4AD7338-419C-4E14-BD3C-D919C58E845E}">
      <dgm:prSet/>
      <dgm:spPr/>
      <dgm:t>
        <a:bodyPr/>
        <a:lstStyle/>
        <a:p>
          <a:pPr>
            <a:lnSpc>
              <a:spcPct val="100000"/>
            </a:lnSpc>
            <a:defRPr cap="all"/>
          </a:pPr>
          <a:r>
            <a:rPr lang="en-US"/>
            <a:t>Use token provider</a:t>
          </a:r>
        </a:p>
      </dgm:t>
    </dgm:pt>
    <dgm:pt modelId="{7CE2E2E4-EFDB-4A25-9BD0-C5E3E826C793}" type="parTrans" cxnId="{83C991B0-0447-4290-B2DB-888E2F98CDE6}">
      <dgm:prSet/>
      <dgm:spPr/>
      <dgm:t>
        <a:bodyPr/>
        <a:lstStyle/>
        <a:p>
          <a:endParaRPr lang="en-CA"/>
        </a:p>
      </dgm:t>
    </dgm:pt>
    <dgm:pt modelId="{20A2A966-A52E-48EA-B871-ADB9F88672E4}" type="sibTrans" cxnId="{83C991B0-0447-4290-B2DB-888E2F98CDE6}">
      <dgm:prSet/>
      <dgm:spPr/>
      <dgm:t>
        <a:bodyPr/>
        <a:lstStyle/>
        <a:p>
          <a:endParaRPr lang="en-CA"/>
        </a:p>
      </dgm:t>
    </dgm:pt>
    <dgm:pt modelId="{030923B0-3BF5-4907-8912-E5F3B42A4F54}" type="pres">
      <dgm:prSet presAssocID="{F90AF4C9-CD41-4F3F-B345-ED75FA43DD01}" presName="root" presStyleCnt="0">
        <dgm:presLayoutVars>
          <dgm:dir/>
          <dgm:resizeHandles val="exact"/>
        </dgm:presLayoutVars>
      </dgm:prSet>
      <dgm:spPr/>
    </dgm:pt>
    <dgm:pt modelId="{BBA7175E-899A-41E4-8AE4-3FF4A6ECCF81}" type="pres">
      <dgm:prSet presAssocID="{5480C7E1-68B5-4CBC-841A-10F806BEBF58}" presName="compNode" presStyleCnt="0"/>
      <dgm:spPr/>
    </dgm:pt>
    <dgm:pt modelId="{BF13D8B6-EA87-489F-8F86-D7F262E5A258}" type="pres">
      <dgm:prSet presAssocID="{5480C7E1-68B5-4CBC-841A-10F806BEBF58}" presName="iconBgRect" presStyleLbl="bgShp" presStyleIdx="0" presStyleCnt="3"/>
      <dgm:spPr/>
    </dgm:pt>
    <dgm:pt modelId="{44A18700-29DC-40A1-8934-2C59919A8BAF}" type="pres">
      <dgm:prSet presAssocID="{5480C7E1-68B5-4CBC-841A-10F806BEBF58}"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ullseye"/>
        </a:ext>
      </dgm:extLst>
    </dgm:pt>
    <dgm:pt modelId="{636D825F-D1D3-4EC5-82D7-63DCCA466528}" type="pres">
      <dgm:prSet presAssocID="{5480C7E1-68B5-4CBC-841A-10F806BEBF58}" presName="spaceRect" presStyleCnt="0"/>
      <dgm:spPr/>
    </dgm:pt>
    <dgm:pt modelId="{BA4E42BC-A68C-486C-9863-4398C3187146}" type="pres">
      <dgm:prSet presAssocID="{5480C7E1-68B5-4CBC-841A-10F806BEBF58}" presName="textRect" presStyleLbl="revTx" presStyleIdx="0" presStyleCnt="3">
        <dgm:presLayoutVars>
          <dgm:chMax val="1"/>
          <dgm:chPref val="1"/>
        </dgm:presLayoutVars>
      </dgm:prSet>
      <dgm:spPr/>
    </dgm:pt>
    <dgm:pt modelId="{3187EA5E-8D78-43EF-AFD2-16A7FAC7D577}" type="pres">
      <dgm:prSet presAssocID="{1F0483E1-17D6-4AF9-9C0E-44958332BF4F}" presName="sibTrans" presStyleCnt="0"/>
      <dgm:spPr/>
    </dgm:pt>
    <dgm:pt modelId="{D4E8BED2-4481-4911-B80B-E99FB5447AFC}" type="pres">
      <dgm:prSet presAssocID="{F5853D1A-EF9F-4B6C-94BD-EC99E7AC0A3B}" presName="compNode" presStyleCnt="0"/>
      <dgm:spPr/>
    </dgm:pt>
    <dgm:pt modelId="{C6A4E82B-558D-4897-BF00-FD7B78126E74}" type="pres">
      <dgm:prSet presAssocID="{F5853D1A-EF9F-4B6C-94BD-EC99E7AC0A3B}" presName="iconBgRect" presStyleLbl="bgShp" presStyleIdx="1" presStyleCnt="3"/>
      <dgm:spPr/>
    </dgm:pt>
    <dgm:pt modelId="{78194C1D-AFC3-4053-BA15-8D87C053112E}" type="pres">
      <dgm:prSet presAssocID="{F5853D1A-EF9F-4B6C-94BD-EC99E7AC0A3B}"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Refresh with solid fill"/>
        </a:ext>
      </dgm:extLst>
    </dgm:pt>
    <dgm:pt modelId="{55567471-DF2F-4CDA-8E94-856E168D3241}" type="pres">
      <dgm:prSet presAssocID="{F5853D1A-EF9F-4B6C-94BD-EC99E7AC0A3B}" presName="spaceRect" presStyleCnt="0"/>
      <dgm:spPr/>
    </dgm:pt>
    <dgm:pt modelId="{F5B6A7D2-6C5D-4CDD-958E-4F78D2FA4A2B}" type="pres">
      <dgm:prSet presAssocID="{F5853D1A-EF9F-4B6C-94BD-EC99E7AC0A3B}" presName="textRect" presStyleLbl="revTx" presStyleIdx="1" presStyleCnt="3">
        <dgm:presLayoutVars>
          <dgm:chMax val="1"/>
          <dgm:chPref val="1"/>
        </dgm:presLayoutVars>
      </dgm:prSet>
      <dgm:spPr/>
    </dgm:pt>
    <dgm:pt modelId="{F281962B-A474-46E0-96F9-37D4F9495210}" type="pres">
      <dgm:prSet presAssocID="{FC8F9719-86B9-4845-9A52-792AD03FFD88}" presName="sibTrans" presStyleCnt="0"/>
      <dgm:spPr/>
    </dgm:pt>
    <dgm:pt modelId="{2C9D269A-870F-4285-A61B-55A1A5BB8225}" type="pres">
      <dgm:prSet presAssocID="{F4AD7338-419C-4E14-BD3C-D919C58E845E}" presName="compNode" presStyleCnt="0"/>
      <dgm:spPr/>
    </dgm:pt>
    <dgm:pt modelId="{EBDEF695-E75F-4472-826F-513E857613DA}" type="pres">
      <dgm:prSet presAssocID="{F4AD7338-419C-4E14-BD3C-D919C58E845E}" presName="iconBgRect" presStyleLbl="bgShp" presStyleIdx="2" presStyleCnt="3"/>
      <dgm:spPr/>
    </dgm:pt>
    <dgm:pt modelId="{CADD1B80-E792-4E5B-80E0-A4B5920E4332}" type="pres">
      <dgm:prSet presAssocID="{F4AD7338-419C-4E14-BD3C-D919C58E845E}"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Download from cloud with solid fill"/>
        </a:ext>
      </dgm:extLst>
    </dgm:pt>
    <dgm:pt modelId="{C2E22473-53F9-4588-AC7B-22B94C714277}" type="pres">
      <dgm:prSet presAssocID="{F4AD7338-419C-4E14-BD3C-D919C58E845E}" presName="spaceRect" presStyleCnt="0"/>
      <dgm:spPr/>
    </dgm:pt>
    <dgm:pt modelId="{24CB8D94-D677-41B0-B42F-228204D6E098}" type="pres">
      <dgm:prSet presAssocID="{F4AD7338-419C-4E14-BD3C-D919C58E845E}" presName="textRect" presStyleLbl="revTx" presStyleIdx="2" presStyleCnt="3">
        <dgm:presLayoutVars>
          <dgm:chMax val="1"/>
          <dgm:chPref val="1"/>
        </dgm:presLayoutVars>
      </dgm:prSet>
      <dgm:spPr/>
    </dgm:pt>
  </dgm:ptLst>
  <dgm:cxnLst>
    <dgm:cxn modelId="{237B043D-1B82-45FF-8385-F75129A2EFE7}" srcId="{F90AF4C9-CD41-4F3F-B345-ED75FA43DD01}" destId="{F5853D1A-EF9F-4B6C-94BD-EC99E7AC0A3B}" srcOrd="1" destOrd="0" parTransId="{BB9C9BEB-0A11-4EA8-9BC1-4C0D7573FDC8}" sibTransId="{FC8F9719-86B9-4845-9A52-792AD03FFD88}"/>
    <dgm:cxn modelId="{C5BE9E5C-87E7-444F-9DEA-DF30410D7E90}" srcId="{F90AF4C9-CD41-4F3F-B345-ED75FA43DD01}" destId="{5480C7E1-68B5-4CBC-841A-10F806BEBF58}" srcOrd="0" destOrd="0" parTransId="{09A2EE2A-1F1C-4F0F-81D4-FDBBB1777386}" sibTransId="{1F0483E1-17D6-4AF9-9C0E-44958332BF4F}"/>
    <dgm:cxn modelId="{DCAD137E-C299-4AEB-B234-643B858C5CA3}" type="presOf" srcId="{F5853D1A-EF9F-4B6C-94BD-EC99E7AC0A3B}" destId="{F5B6A7D2-6C5D-4CDD-958E-4F78D2FA4A2B}" srcOrd="0" destOrd="0" presId="urn:microsoft.com/office/officeart/2018/5/layout/IconCircleLabelList"/>
    <dgm:cxn modelId="{3B585DA5-979A-43FD-B6B6-6B2C4C5F678B}" type="presOf" srcId="{5480C7E1-68B5-4CBC-841A-10F806BEBF58}" destId="{BA4E42BC-A68C-486C-9863-4398C3187146}" srcOrd="0" destOrd="0" presId="urn:microsoft.com/office/officeart/2018/5/layout/IconCircleLabelList"/>
    <dgm:cxn modelId="{83C991B0-0447-4290-B2DB-888E2F98CDE6}" srcId="{F90AF4C9-CD41-4F3F-B345-ED75FA43DD01}" destId="{F4AD7338-419C-4E14-BD3C-D919C58E845E}" srcOrd="2" destOrd="0" parTransId="{7CE2E2E4-EFDB-4A25-9BD0-C5E3E826C793}" sibTransId="{20A2A966-A52E-48EA-B871-ADB9F88672E4}"/>
    <dgm:cxn modelId="{147090BD-234B-4309-A5D5-C0CEF8D32E00}" type="presOf" srcId="{F90AF4C9-CD41-4F3F-B345-ED75FA43DD01}" destId="{030923B0-3BF5-4907-8912-E5F3B42A4F54}" srcOrd="0" destOrd="0" presId="urn:microsoft.com/office/officeart/2018/5/layout/IconCircleLabelList"/>
    <dgm:cxn modelId="{ED9C48D8-7E3B-444F-ACF1-FA9BCCFD4003}" type="presOf" srcId="{F4AD7338-419C-4E14-BD3C-D919C58E845E}" destId="{24CB8D94-D677-41B0-B42F-228204D6E098}" srcOrd="0" destOrd="0" presId="urn:microsoft.com/office/officeart/2018/5/layout/IconCircleLabelList"/>
    <dgm:cxn modelId="{891A0032-2FA3-4AA1-8F23-8AD33E79811D}" type="presParOf" srcId="{030923B0-3BF5-4907-8912-E5F3B42A4F54}" destId="{BBA7175E-899A-41E4-8AE4-3FF4A6ECCF81}" srcOrd="0" destOrd="0" presId="urn:microsoft.com/office/officeart/2018/5/layout/IconCircleLabelList"/>
    <dgm:cxn modelId="{D806A718-33ED-48F7-91FB-93DEA198F58D}" type="presParOf" srcId="{BBA7175E-899A-41E4-8AE4-3FF4A6ECCF81}" destId="{BF13D8B6-EA87-489F-8F86-D7F262E5A258}" srcOrd="0" destOrd="0" presId="urn:microsoft.com/office/officeart/2018/5/layout/IconCircleLabelList"/>
    <dgm:cxn modelId="{DF5C94E2-2F80-4144-A7BD-3F518A31AA77}" type="presParOf" srcId="{BBA7175E-899A-41E4-8AE4-3FF4A6ECCF81}" destId="{44A18700-29DC-40A1-8934-2C59919A8BAF}" srcOrd="1" destOrd="0" presId="urn:microsoft.com/office/officeart/2018/5/layout/IconCircleLabelList"/>
    <dgm:cxn modelId="{BC8453D3-EC5A-4530-9373-491CDD03FBE2}" type="presParOf" srcId="{BBA7175E-899A-41E4-8AE4-3FF4A6ECCF81}" destId="{636D825F-D1D3-4EC5-82D7-63DCCA466528}" srcOrd="2" destOrd="0" presId="urn:microsoft.com/office/officeart/2018/5/layout/IconCircleLabelList"/>
    <dgm:cxn modelId="{D56215E0-52AF-42F6-A66F-57A8C371BBD2}" type="presParOf" srcId="{BBA7175E-899A-41E4-8AE4-3FF4A6ECCF81}" destId="{BA4E42BC-A68C-486C-9863-4398C3187146}" srcOrd="3" destOrd="0" presId="urn:microsoft.com/office/officeart/2018/5/layout/IconCircleLabelList"/>
    <dgm:cxn modelId="{A7709761-7F31-4F22-B046-FD76F71789E1}" type="presParOf" srcId="{030923B0-3BF5-4907-8912-E5F3B42A4F54}" destId="{3187EA5E-8D78-43EF-AFD2-16A7FAC7D577}" srcOrd="1" destOrd="0" presId="urn:microsoft.com/office/officeart/2018/5/layout/IconCircleLabelList"/>
    <dgm:cxn modelId="{5A899721-2FEC-4560-912E-44C905781A93}" type="presParOf" srcId="{030923B0-3BF5-4907-8912-E5F3B42A4F54}" destId="{D4E8BED2-4481-4911-B80B-E99FB5447AFC}" srcOrd="2" destOrd="0" presId="urn:microsoft.com/office/officeart/2018/5/layout/IconCircleLabelList"/>
    <dgm:cxn modelId="{FC0C1765-F472-4343-8070-26636CDD4ACB}" type="presParOf" srcId="{D4E8BED2-4481-4911-B80B-E99FB5447AFC}" destId="{C6A4E82B-558D-4897-BF00-FD7B78126E74}" srcOrd="0" destOrd="0" presId="urn:microsoft.com/office/officeart/2018/5/layout/IconCircleLabelList"/>
    <dgm:cxn modelId="{4CCBD325-13A6-4A5C-A4EE-320C3AADA175}" type="presParOf" srcId="{D4E8BED2-4481-4911-B80B-E99FB5447AFC}" destId="{78194C1D-AFC3-4053-BA15-8D87C053112E}" srcOrd="1" destOrd="0" presId="urn:microsoft.com/office/officeart/2018/5/layout/IconCircleLabelList"/>
    <dgm:cxn modelId="{30BF0926-B1A4-4C1E-B3F3-4DBCB917DBC4}" type="presParOf" srcId="{D4E8BED2-4481-4911-B80B-E99FB5447AFC}" destId="{55567471-DF2F-4CDA-8E94-856E168D3241}" srcOrd="2" destOrd="0" presId="urn:microsoft.com/office/officeart/2018/5/layout/IconCircleLabelList"/>
    <dgm:cxn modelId="{77ADB84C-B4CE-465D-8454-E23BE179777C}" type="presParOf" srcId="{D4E8BED2-4481-4911-B80B-E99FB5447AFC}" destId="{F5B6A7D2-6C5D-4CDD-958E-4F78D2FA4A2B}" srcOrd="3" destOrd="0" presId="urn:microsoft.com/office/officeart/2018/5/layout/IconCircleLabelList"/>
    <dgm:cxn modelId="{554254EA-4993-4736-B17D-F0FD73F03B02}" type="presParOf" srcId="{030923B0-3BF5-4907-8912-E5F3B42A4F54}" destId="{F281962B-A474-46E0-96F9-37D4F9495210}" srcOrd="3" destOrd="0" presId="urn:microsoft.com/office/officeart/2018/5/layout/IconCircleLabelList"/>
    <dgm:cxn modelId="{6E0A90EE-AC11-43C5-9221-88C824EA8B2C}" type="presParOf" srcId="{030923B0-3BF5-4907-8912-E5F3B42A4F54}" destId="{2C9D269A-870F-4285-A61B-55A1A5BB8225}" srcOrd="4" destOrd="0" presId="urn:microsoft.com/office/officeart/2018/5/layout/IconCircleLabelList"/>
    <dgm:cxn modelId="{F2BAE616-A2A9-4C61-A5C5-F024EBE538DB}" type="presParOf" srcId="{2C9D269A-870F-4285-A61B-55A1A5BB8225}" destId="{EBDEF695-E75F-4472-826F-513E857613DA}" srcOrd="0" destOrd="0" presId="urn:microsoft.com/office/officeart/2018/5/layout/IconCircleLabelList"/>
    <dgm:cxn modelId="{7BA68D1E-E73F-4D21-AF36-4C30445ECA35}" type="presParOf" srcId="{2C9D269A-870F-4285-A61B-55A1A5BB8225}" destId="{CADD1B80-E792-4E5B-80E0-A4B5920E4332}" srcOrd="1" destOrd="0" presId="urn:microsoft.com/office/officeart/2018/5/layout/IconCircleLabelList"/>
    <dgm:cxn modelId="{609A7F07-181F-4DFE-8AD6-F39A69AD1378}" type="presParOf" srcId="{2C9D269A-870F-4285-A61B-55A1A5BB8225}" destId="{C2E22473-53F9-4588-AC7B-22B94C714277}" srcOrd="2" destOrd="0" presId="urn:microsoft.com/office/officeart/2018/5/layout/IconCircleLabelList"/>
    <dgm:cxn modelId="{D8975B9E-7EE9-4FA5-8A39-24F26B681C97}" type="presParOf" srcId="{2C9D269A-870F-4285-A61B-55A1A5BB8225}" destId="{24CB8D94-D677-41B0-B42F-228204D6E098}"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F90AF4C9-CD41-4F3F-B345-ED75FA43DD01}" type="doc">
      <dgm:prSet loTypeId="urn:microsoft.com/office/officeart/2018/5/layout/IconCircle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5480C7E1-68B5-4CBC-841A-10F806BEBF58}">
      <dgm:prSet/>
      <dgm:spPr/>
      <dgm:t>
        <a:bodyPr/>
        <a:lstStyle/>
        <a:p>
          <a:pPr>
            <a:lnSpc>
              <a:spcPct val="100000"/>
            </a:lnSpc>
            <a:defRPr cap="all"/>
          </a:pPr>
          <a:r>
            <a:rPr lang="en-US"/>
            <a:t>Use managed identities</a:t>
          </a:r>
        </a:p>
      </dgm:t>
    </dgm:pt>
    <dgm:pt modelId="{09A2EE2A-1F1C-4F0F-81D4-FDBBB1777386}" type="parTrans" cxnId="{C5BE9E5C-87E7-444F-9DEA-DF30410D7E90}">
      <dgm:prSet/>
      <dgm:spPr/>
      <dgm:t>
        <a:bodyPr/>
        <a:lstStyle/>
        <a:p>
          <a:endParaRPr lang="en-US"/>
        </a:p>
      </dgm:t>
    </dgm:pt>
    <dgm:pt modelId="{1F0483E1-17D6-4AF9-9C0E-44958332BF4F}" type="sibTrans" cxnId="{C5BE9E5C-87E7-444F-9DEA-DF30410D7E90}">
      <dgm:prSet/>
      <dgm:spPr/>
      <dgm:t>
        <a:bodyPr/>
        <a:lstStyle/>
        <a:p>
          <a:endParaRPr lang="en-US"/>
        </a:p>
      </dgm:t>
    </dgm:pt>
    <dgm:pt modelId="{617184B8-919C-4377-885C-EB307DBC8C5E}">
      <dgm:prSet/>
      <dgm:spPr/>
      <dgm:t>
        <a:bodyPr/>
        <a:lstStyle/>
        <a:p>
          <a:pPr>
            <a:lnSpc>
              <a:spcPct val="100000"/>
            </a:lnSpc>
            <a:defRPr cap="all"/>
          </a:pPr>
          <a:r>
            <a:rPr lang="en-US"/>
            <a:t>Disable SAS authentication</a:t>
          </a:r>
        </a:p>
      </dgm:t>
    </dgm:pt>
    <dgm:pt modelId="{8C4F35CC-4994-4E64-96D4-1241EA71945A}" type="parTrans" cxnId="{366A018E-6CC7-468D-AB9D-33FDE4D84375}">
      <dgm:prSet/>
      <dgm:spPr/>
      <dgm:t>
        <a:bodyPr/>
        <a:lstStyle/>
        <a:p>
          <a:endParaRPr lang="en-CA"/>
        </a:p>
      </dgm:t>
    </dgm:pt>
    <dgm:pt modelId="{692C12BD-502E-41C4-B4B8-BA4F0A31DD3F}" type="sibTrans" cxnId="{366A018E-6CC7-468D-AB9D-33FDE4D84375}">
      <dgm:prSet/>
      <dgm:spPr/>
      <dgm:t>
        <a:bodyPr/>
        <a:lstStyle/>
        <a:p>
          <a:endParaRPr lang="en-CA"/>
        </a:p>
      </dgm:t>
    </dgm:pt>
    <dgm:pt modelId="{73755BFA-DDB6-4CE2-B0C4-8AB6E0162821}">
      <dgm:prSet/>
      <dgm:spPr/>
      <dgm:t>
        <a:bodyPr/>
        <a:lstStyle/>
        <a:p>
          <a:pPr>
            <a:lnSpc>
              <a:spcPct val="100000"/>
            </a:lnSpc>
            <a:defRPr cap="all"/>
          </a:pPr>
          <a:r>
            <a:rPr lang="en-US"/>
            <a:t>Create custom roles</a:t>
          </a:r>
          <a:endParaRPr lang="en-CA"/>
        </a:p>
      </dgm:t>
    </dgm:pt>
    <dgm:pt modelId="{DD5A54B4-2B92-4545-B061-D5799B6CAD3B}" type="parTrans" cxnId="{E3D3B2CB-4B2E-4618-9D03-8CF2F89166C9}">
      <dgm:prSet/>
      <dgm:spPr/>
      <dgm:t>
        <a:bodyPr/>
        <a:lstStyle/>
        <a:p>
          <a:endParaRPr lang="en-CA"/>
        </a:p>
      </dgm:t>
    </dgm:pt>
    <dgm:pt modelId="{F331F08F-C9F1-4775-ACC0-184A10572F1F}" type="sibTrans" cxnId="{E3D3B2CB-4B2E-4618-9D03-8CF2F89166C9}">
      <dgm:prSet/>
      <dgm:spPr/>
      <dgm:t>
        <a:bodyPr/>
        <a:lstStyle/>
        <a:p>
          <a:endParaRPr lang="en-CA"/>
        </a:p>
      </dgm:t>
    </dgm:pt>
    <dgm:pt modelId="{030923B0-3BF5-4907-8912-E5F3B42A4F54}" type="pres">
      <dgm:prSet presAssocID="{F90AF4C9-CD41-4F3F-B345-ED75FA43DD01}" presName="root" presStyleCnt="0">
        <dgm:presLayoutVars>
          <dgm:dir/>
          <dgm:resizeHandles val="exact"/>
        </dgm:presLayoutVars>
      </dgm:prSet>
      <dgm:spPr/>
    </dgm:pt>
    <dgm:pt modelId="{BBA7175E-899A-41E4-8AE4-3FF4A6ECCF81}" type="pres">
      <dgm:prSet presAssocID="{5480C7E1-68B5-4CBC-841A-10F806BEBF58}" presName="compNode" presStyleCnt="0"/>
      <dgm:spPr/>
    </dgm:pt>
    <dgm:pt modelId="{BF13D8B6-EA87-489F-8F86-D7F262E5A258}" type="pres">
      <dgm:prSet presAssocID="{5480C7E1-68B5-4CBC-841A-10F806BEBF58}" presName="iconBgRect" presStyleLbl="bgShp" presStyleIdx="0" presStyleCnt="3"/>
      <dgm:spPr/>
    </dgm:pt>
    <dgm:pt modelId="{44A18700-29DC-40A1-8934-2C59919A8BAF}" type="pres">
      <dgm:prSet presAssocID="{5480C7E1-68B5-4CBC-841A-10F806BEBF58}"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Users"/>
        </a:ext>
      </dgm:extLst>
    </dgm:pt>
    <dgm:pt modelId="{636D825F-D1D3-4EC5-82D7-63DCCA466528}" type="pres">
      <dgm:prSet presAssocID="{5480C7E1-68B5-4CBC-841A-10F806BEBF58}" presName="spaceRect" presStyleCnt="0"/>
      <dgm:spPr/>
    </dgm:pt>
    <dgm:pt modelId="{BA4E42BC-A68C-486C-9863-4398C3187146}" type="pres">
      <dgm:prSet presAssocID="{5480C7E1-68B5-4CBC-841A-10F806BEBF58}" presName="textRect" presStyleLbl="revTx" presStyleIdx="0" presStyleCnt="3">
        <dgm:presLayoutVars>
          <dgm:chMax val="1"/>
          <dgm:chPref val="1"/>
        </dgm:presLayoutVars>
      </dgm:prSet>
      <dgm:spPr/>
    </dgm:pt>
    <dgm:pt modelId="{3187EA5E-8D78-43EF-AFD2-16A7FAC7D577}" type="pres">
      <dgm:prSet presAssocID="{1F0483E1-17D6-4AF9-9C0E-44958332BF4F}" presName="sibTrans" presStyleCnt="0"/>
      <dgm:spPr/>
    </dgm:pt>
    <dgm:pt modelId="{B4439AE4-F24A-48D9-8400-EB5875EB8496}" type="pres">
      <dgm:prSet presAssocID="{617184B8-919C-4377-885C-EB307DBC8C5E}" presName="compNode" presStyleCnt="0"/>
      <dgm:spPr/>
    </dgm:pt>
    <dgm:pt modelId="{F512FFFC-4591-4F7D-8FA2-4C0A879EF66A}" type="pres">
      <dgm:prSet presAssocID="{617184B8-919C-4377-885C-EB307DBC8C5E}" presName="iconBgRect" presStyleLbl="bgShp" presStyleIdx="1" presStyleCnt="3"/>
      <dgm:spPr/>
    </dgm:pt>
    <dgm:pt modelId="{EECB03EE-2269-429A-9C9E-B4F24F89082E}" type="pres">
      <dgm:prSet presAssocID="{617184B8-919C-4377-885C-EB307DBC8C5E}" presName="iconRect" presStyleLbl="node1" presStyleIdx="1" presStyleCnt="3"/>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Deaf with solid fill"/>
        </a:ext>
      </dgm:extLst>
    </dgm:pt>
    <dgm:pt modelId="{A1DE0529-AB53-42FF-AFFC-C2AD891AF55B}" type="pres">
      <dgm:prSet presAssocID="{617184B8-919C-4377-885C-EB307DBC8C5E}" presName="spaceRect" presStyleCnt="0"/>
      <dgm:spPr/>
    </dgm:pt>
    <dgm:pt modelId="{000EC4F8-4E39-41D5-9EC6-7339BB1B80D1}" type="pres">
      <dgm:prSet presAssocID="{617184B8-919C-4377-885C-EB307DBC8C5E}" presName="textRect" presStyleLbl="revTx" presStyleIdx="1" presStyleCnt="3">
        <dgm:presLayoutVars>
          <dgm:chMax val="1"/>
          <dgm:chPref val="1"/>
        </dgm:presLayoutVars>
      </dgm:prSet>
      <dgm:spPr/>
    </dgm:pt>
    <dgm:pt modelId="{7F4EDE8D-E8D4-4367-92F9-776D6C8A0415}" type="pres">
      <dgm:prSet presAssocID="{692C12BD-502E-41C4-B4B8-BA4F0A31DD3F}" presName="sibTrans" presStyleCnt="0"/>
      <dgm:spPr/>
    </dgm:pt>
    <dgm:pt modelId="{FB83B73C-E489-443C-95F2-ABE713F72FBA}" type="pres">
      <dgm:prSet presAssocID="{73755BFA-DDB6-4CE2-B0C4-8AB6E0162821}" presName="compNode" presStyleCnt="0"/>
      <dgm:spPr/>
    </dgm:pt>
    <dgm:pt modelId="{65F029F6-5A8D-4A2D-B92A-664BCE75D072}" type="pres">
      <dgm:prSet presAssocID="{73755BFA-DDB6-4CE2-B0C4-8AB6E0162821}" presName="iconBgRect" presStyleLbl="bgShp" presStyleIdx="2" presStyleCnt="3"/>
      <dgm:spPr/>
    </dgm:pt>
    <dgm:pt modelId="{1D6B49E3-B756-419B-ABAF-FAF92E2747D9}" type="pres">
      <dgm:prSet presAssocID="{73755BFA-DDB6-4CE2-B0C4-8AB6E0162821}" presName="iconRect" presStyleLbl="node1" presStyleIdx="2" presStyleCnt="3"/>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Robot with solid fill"/>
        </a:ext>
      </dgm:extLst>
    </dgm:pt>
    <dgm:pt modelId="{A15E30D2-0DDD-4A1E-9185-1BC66EFE8D7E}" type="pres">
      <dgm:prSet presAssocID="{73755BFA-DDB6-4CE2-B0C4-8AB6E0162821}" presName="spaceRect" presStyleCnt="0"/>
      <dgm:spPr/>
    </dgm:pt>
    <dgm:pt modelId="{F2454B4E-C5F4-42FD-8C58-A43E484F12B9}" type="pres">
      <dgm:prSet presAssocID="{73755BFA-DDB6-4CE2-B0C4-8AB6E0162821}" presName="textRect" presStyleLbl="revTx" presStyleIdx="2" presStyleCnt="3">
        <dgm:presLayoutVars>
          <dgm:chMax val="1"/>
          <dgm:chPref val="1"/>
        </dgm:presLayoutVars>
      </dgm:prSet>
      <dgm:spPr/>
    </dgm:pt>
  </dgm:ptLst>
  <dgm:cxnLst>
    <dgm:cxn modelId="{C5BE9E5C-87E7-444F-9DEA-DF30410D7E90}" srcId="{F90AF4C9-CD41-4F3F-B345-ED75FA43DD01}" destId="{5480C7E1-68B5-4CBC-841A-10F806BEBF58}" srcOrd="0" destOrd="0" parTransId="{09A2EE2A-1F1C-4F0F-81D4-FDBBB1777386}" sibTransId="{1F0483E1-17D6-4AF9-9C0E-44958332BF4F}"/>
    <dgm:cxn modelId="{FEAB9D73-A77D-4B5E-89BF-728E09497236}" type="presOf" srcId="{73755BFA-DDB6-4CE2-B0C4-8AB6E0162821}" destId="{F2454B4E-C5F4-42FD-8C58-A43E484F12B9}" srcOrd="0" destOrd="0" presId="urn:microsoft.com/office/officeart/2018/5/layout/IconCircleLabelList"/>
    <dgm:cxn modelId="{366A018E-6CC7-468D-AB9D-33FDE4D84375}" srcId="{F90AF4C9-CD41-4F3F-B345-ED75FA43DD01}" destId="{617184B8-919C-4377-885C-EB307DBC8C5E}" srcOrd="1" destOrd="0" parTransId="{8C4F35CC-4994-4E64-96D4-1241EA71945A}" sibTransId="{692C12BD-502E-41C4-B4B8-BA4F0A31DD3F}"/>
    <dgm:cxn modelId="{3B585DA5-979A-43FD-B6B6-6B2C4C5F678B}" type="presOf" srcId="{5480C7E1-68B5-4CBC-841A-10F806BEBF58}" destId="{BA4E42BC-A68C-486C-9863-4398C3187146}" srcOrd="0" destOrd="0" presId="urn:microsoft.com/office/officeart/2018/5/layout/IconCircleLabelList"/>
    <dgm:cxn modelId="{147090BD-234B-4309-A5D5-C0CEF8D32E00}" type="presOf" srcId="{F90AF4C9-CD41-4F3F-B345-ED75FA43DD01}" destId="{030923B0-3BF5-4907-8912-E5F3B42A4F54}" srcOrd="0" destOrd="0" presId="urn:microsoft.com/office/officeart/2018/5/layout/IconCircleLabelList"/>
    <dgm:cxn modelId="{E3D3B2CB-4B2E-4618-9D03-8CF2F89166C9}" srcId="{F90AF4C9-CD41-4F3F-B345-ED75FA43DD01}" destId="{73755BFA-DDB6-4CE2-B0C4-8AB6E0162821}" srcOrd="2" destOrd="0" parTransId="{DD5A54B4-2B92-4545-B061-D5799B6CAD3B}" sibTransId="{F331F08F-C9F1-4775-ACC0-184A10572F1F}"/>
    <dgm:cxn modelId="{0AA95FE1-C7CD-485F-AD28-E606F41CCF54}" type="presOf" srcId="{617184B8-919C-4377-885C-EB307DBC8C5E}" destId="{000EC4F8-4E39-41D5-9EC6-7339BB1B80D1}" srcOrd="0" destOrd="0" presId="urn:microsoft.com/office/officeart/2018/5/layout/IconCircleLabelList"/>
    <dgm:cxn modelId="{891A0032-2FA3-4AA1-8F23-8AD33E79811D}" type="presParOf" srcId="{030923B0-3BF5-4907-8912-E5F3B42A4F54}" destId="{BBA7175E-899A-41E4-8AE4-3FF4A6ECCF81}" srcOrd="0" destOrd="0" presId="urn:microsoft.com/office/officeart/2018/5/layout/IconCircleLabelList"/>
    <dgm:cxn modelId="{D806A718-33ED-48F7-91FB-93DEA198F58D}" type="presParOf" srcId="{BBA7175E-899A-41E4-8AE4-3FF4A6ECCF81}" destId="{BF13D8B6-EA87-489F-8F86-D7F262E5A258}" srcOrd="0" destOrd="0" presId="urn:microsoft.com/office/officeart/2018/5/layout/IconCircleLabelList"/>
    <dgm:cxn modelId="{DF5C94E2-2F80-4144-A7BD-3F518A31AA77}" type="presParOf" srcId="{BBA7175E-899A-41E4-8AE4-3FF4A6ECCF81}" destId="{44A18700-29DC-40A1-8934-2C59919A8BAF}" srcOrd="1" destOrd="0" presId="urn:microsoft.com/office/officeart/2018/5/layout/IconCircleLabelList"/>
    <dgm:cxn modelId="{BC8453D3-EC5A-4530-9373-491CDD03FBE2}" type="presParOf" srcId="{BBA7175E-899A-41E4-8AE4-3FF4A6ECCF81}" destId="{636D825F-D1D3-4EC5-82D7-63DCCA466528}" srcOrd="2" destOrd="0" presId="urn:microsoft.com/office/officeart/2018/5/layout/IconCircleLabelList"/>
    <dgm:cxn modelId="{D56215E0-52AF-42F6-A66F-57A8C371BBD2}" type="presParOf" srcId="{BBA7175E-899A-41E4-8AE4-3FF4A6ECCF81}" destId="{BA4E42BC-A68C-486C-9863-4398C3187146}" srcOrd="3" destOrd="0" presId="urn:microsoft.com/office/officeart/2018/5/layout/IconCircleLabelList"/>
    <dgm:cxn modelId="{A7709761-7F31-4F22-B046-FD76F71789E1}" type="presParOf" srcId="{030923B0-3BF5-4907-8912-E5F3B42A4F54}" destId="{3187EA5E-8D78-43EF-AFD2-16A7FAC7D577}" srcOrd="1" destOrd="0" presId="urn:microsoft.com/office/officeart/2018/5/layout/IconCircleLabelList"/>
    <dgm:cxn modelId="{387A5511-3CAE-4585-82B2-A47AAFC2F101}" type="presParOf" srcId="{030923B0-3BF5-4907-8912-E5F3B42A4F54}" destId="{B4439AE4-F24A-48D9-8400-EB5875EB8496}" srcOrd="2" destOrd="0" presId="urn:microsoft.com/office/officeart/2018/5/layout/IconCircleLabelList"/>
    <dgm:cxn modelId="{101F9864-5159-4391-A644-64E00A66DC16}" type="presParOf" srcId="{B4439AE4-F24A-48D9-8400-EB5875EB8496}" destId="{F512FFFC-4591-4F7D-8FA2-4C0A879EF66A}" srcOrd="0" destOrd="0" presId="urn:microsoft.com/office/officeart/2018/5/layout/IconCircleLabelList"/>
    <dgm:cxn modelId="{1A45B1BD-F631-46D1-A606-E91D63739F03}" type="presParOf" srcId="{B4439AE4-F24A-48D9-8400-EB5875EB8496}" destId="{EECB03EE-2269-429A-9C9E-B4F24F89082E}" srcOrd="1" destOrd="0" presId="urn:microsoft.com/office/officeart/2018/5/layout/IconCircleLabelList"/>
    <dgm:cxn modelId="{FE47E500-1D84-4367-90BF-8525E16525EC}" type="presParOf" srcId="{B4439AE4-F24A-48D9-8400-EB5875EB8496}" destId="{A1DE0529-AB53-42FF-AFFC-C2AD891AF55B}" srcOrd="2" destOrd="0" presId="urn:microsoft.com/office/officeart/2018/5/layout/IconCircleLabelList"/>
    <dgm:cxn modelId="{1FEED49F-03A2-43FD-ADE1-19ABB94FDB7E}" type="presParOf" srcId="{B4439AE4-F24A-48D9-8400-EB5875EB8496}" destId="{000EC4F8-4E39-41D5-9EC6-7339BB1B80D1}" srcOrd="3" destOrd="0" presId="urn:microsoft.com/office/officeart/2018/5/layout/IconCircleLabelList"/>
    <dgm:cxn modelId="{78DA8E75-804B-47EB-8ACC-68B36E10C625}" type="presParOf" srcId="{030923B0-3BF5-4907-8912-E5F3B42A4F54}" destId="{7F4EDE8D-E8D4-4367-92F9-776D6C8A0415}" srcOrd="3" destOrd="0" presId="urn:microsoft.com/office/officeart/2018/5/layout/IconCircleLabelList"/>
    <dgm:cxn modelId="{1C31B886-64CF-4781-8B83-CF50C9C4B85F}" type="presParOf" srcId="{030923B0-3BF5-4907-8912-E5F3B42A4F54}" destId="{FB83B73C-E489-443C-95F2-ABE713F72FBA}" srcOrd="4" destOrd="0" presId="urn:microsoft.com/office/officeart/2018/5/layout/IconCircleLabelList"/>
    <dgm:cxn modelId="{A2ED6B92-FFC9-4148-8528-0F82BE9861A5}" type="presParOf" srcId="{FB83B73C-E489-443C-95F2-ABE713F72FBA}" destId="{65F029F6-5A8D-4A2D-B92A-664BCE75D072}" srcOrd="0" destOrd="0" presId="urn:microsoft.com/office/officeart/2018/5/layout/IconCircleLabelList"/>
    <dgm:cxn modelId="{54966D86-94D0-49E2-95A3-27DA09592881}" type="presParOf" srcId="{FB83B73C-E489-443C-95F2-ABE713F72FBA}" destId="{1D6B49E3-B756-419B-ABAF-FAF92E2747D9}" srcOrd="1" destOrd="0" presId="urn:microsoft.com/office/officeart/2018/5/layout/IconCircleLabelList"/>
    <dgm:cxn modelId="{3D5069B3-5134-496B-AE10-396EEE46C034}" type="presParOf" srcId="{FB83B73C-E489-443C-95F2-ABE713F72FBA}" destId="{A15E30D2-0DDD-4A1E-9185-1BC66EFE8D7E}" srcOrd="2" destOrd="0" presId="urn:microsoft.com/office/officeart/2018/5/layout/IconCircleLabelList"/>
    <dgm:cxn modelId="{09B19C47-F69C-45A5-9776-D39AD7C89423}" type="presParOf" srcId="{FB83B73C-E489-443C-95F2-ABE713F72FBA}" destId="{F2454B4E-C5F4-42FD-8C58-A43E484F12B9}"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F90AF4C9-CD41-4F3F-B345-ED75FA43DD01}" type="doc">
      <dgm:prSet loTypeId="urn:microsoft.com/office/officeart/2018/5/layout/IconCircle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5480C7E1-68B5-4CBC-841A-10F806BEBF58}">
      <dgm:prSet/>
      <dgm:spPr/>
      <dgm:t>
        <a:bodyPr/>
        <a:lstStyle/>
        <a:p>
          <a:pPr>
            <a:lnSpc>
              <a:spcPct val="100000"/>
            </a:lnSpc>
            <a:defRPr cap="all"/>
          </a:pPr>
          <a:r>
            <a:rPr lang="en-US"/>
            <a:t>Lock down using IP firewall</a:t>
          </a:r>
        </a:p>
      </dgm:t>
    </dgm:pt>
    <dgm:pt modelId="{09A2EE2A-1F1C-4F0F-81D4-FDBBB1777386}" type="parTrans" cxnId="{C5BE9E5C-87E7-444F-9DEA-DF30410D7E90}">
      <dgm:prSet/>
      <dgm:spPr/>
      <dgm:t>
        <a:bodyPr/>
        <a:lstStyle/>
        <a:p>
          <a:endParaRPr lang="en-US"/>
        </a:p>
      </dgm:t>
    </dgm:pt>
    <dgm:pt modelId="{1F0483E1-17D6-4AF9-9C0E-44958332BF4F}" type="sibTrans" cxnId="{C5BE9E5C-87E7-444F-9DEA-DF30410D7E90}">
      <dgm:prSet/>
      <dgm:spPr/>
      <dgm:t>
        <a:bodyPr/>
        <a:lstStyle/>
        <a:p>
          <a:endParaRPr lang="en-US"/>
        </a:p>
      </dgm:t>
    </dgm:pt>
    <dgm:pt modelId="{33B5DFBD-A3A5-4C07-B8E8-F173A4781855}">
      <dgm:prSet/>
      <dgm:spPr/>
      <dgm:t>
        <a:bodyPr/>
        <a:lstStyle/>
        <a:p>
          <a:pPr>
            <a:lnSpc>
              <a:spcPct val="100000"/>
            </a:lnSpc>
            <a:defRPr cap="all"/>
          </a:pPr>
          <a:r>
            <a:rPr lang="en-US"/>
            <a:t>Use service tags for easy management</a:t>
          </a:r>
        </a:p>
      </dgm:t>
    </dgm:pt>
    <dgm:pt modelId="{E302D2F1-A0CB-4A3E-8706-9F7FD37AB522}" type="parTrans" cxnId="{4CEE62BC-5D40-460F-804F-8C92C6907360}">
      <dgm:prSet/>
      <dgm:spPr/>
      <dgm:t>
        <a:bodyPr/>
        <a:lstStyle/>
        <a:p>
          <a:endParaRPr lang="en-CA"/>
        </a:p>
      </dgm:t>
    </dgm:pt>
    <dgm:pt modelId="{A23213AC-D216-4F02-BB98-A03BAAFA361C}" type="sibTrans" cxnId="{4CEE62BC-5D40-460F-804F-8C92C6907360}">
      <dgm:prSet/>
      <dgm:spPr/>
      <dgm:t>
        <a:bodyPr/>
        <a:lstStyle/>
        <a:p>
          <a:endParaRPr lang="en-CA"/>
        </a:p>
      </dgm:t>
    </dgm:pt>
    <dgm:pt modelId="{514F6100-D8EC-49D0-A8DF-E69EE54FDABC}">
      <dgm:prSet/>
      <dgm:spPr/>
      <dgm:t>
        <a:bodyPr/>
        <a:lstStyle/>
        <a:p>
          <a:pPr>
            <a:lnSpc>
              <a:spcPct val="100000"/>
            </a:lnSpc>
            <a:defRPr cap="all"/>
          </a:pPr>
          <a:r>
            <a:rPr lang="en-US" dirty="0"/>
            <a:t>Bring into your own network with private link</a:t>
          </a:r>
        </a:p>
      </dgm:t>
    </dgm:pt>
    <dgm:pt modelId="{CA3A544F-9A0D-429D-92CC-57651553F8C0}" type="parTrans" cxnId="{02D8E7B2-C2C2-4E98-968F-A779357CDA36}">
      <dgm:prSet/>
      <dgm:spPr/>
      <dgm:t>
        <a:bodyPr/>
        <a:lstStyle/>
        <a:p>
          <a:endParaRPr lang="en-CA"/>
        </a:p>
      </dgm:t>
    </dgm:pt>
    <dgm:pt modelId="{8A719192-7E74-4424-958A-B038B577E369}" type="sibTrans" cxnId="{02D8E7B2-C2C2-4E98-968F-A779357CDA36}">
      <dgm:prSet/>
      <dgm:spPr/>
      <dgm:t>
        <a:bodyPr/>
        <a:lstStyle/>
        <a:p>
          <a:endParaRPr lang="en-CA"/>
        </a:p>
      </dgm:t>
    </dgm:pt>
    <dgm:pt modelId="{A51545AD-AE16-4CC0-B54E-2AFDC352028B}">
      <dgm:prSet/>
      <dgm:spPr/>
      <dgm:t>
        <a:bodyPr/>
        <a:lstStyle/>
        <a:p>
          <a:pPr>
            <a:lnSpc>
              <a:spcPct val="100000"/>
            </a:lnSpc>
            <a:defRPr cap="all"/>
          </a:pPr>
          <a:r>
            <a:rPr lang="en-US"/>
            <a:t>Use as a trusted service in Azure</a:t>
          </a:r>
        </a:p>
      </dgm:t>
    </dgm:pt>
    <dgm:pt modelId="{BAEE6B66-D542-4306-81E8-679A34239A55}" type="parTrans" cxnId="{C158EA42-5738-4748-B8D1-1F19F517E15E}">
      <dgm:prSet/>
      <dgm:spPr/>
      <dgm:t>
        <a:bodyPr/>
        <a:lstStyle/>
        <a:p>
          <a:endParaRPr lang="en-CA"/>
        </a:p>
      </dgm:t>
    </dgm:pt>
    <dgm:pt modelId="{3A7368A1-8CB6-4552-8D9B-07A18FB8FE60}" type="sibTrans" cxnId="{C158EA42-5738-4748-B8D1-1F19F517E15E}">
      <dgm:prSet/>
      <dgm:spPr/>
      <dgm:t>
        <a:bodyPr/>
        <a:lstStyle/>
        <a:p>
          <a:endParaRPr lang="en-CA"/>
        </a:p>
      </dgm:t>
    </dgm:pt>
    <dgm:pt modelId="{030923B0-3BF5-4907-8912-E5F3B42A4F54}" type="pres">
      <dgm:prSet presAssocID="{F90AF4C9-CD41-4F3F-B345-ED75FA43DD01}" presName="root" presStyleCnt="0">
        <dgm:presLayoutVars>
          <dgm:dir/>
          <dgm:resizeHandles val="exact"/>
        </dgm:presLayoutVars>
      </dgm:prSet>
      <dgm:spPr/>
    </dgm:pt>
    <dgm:pt modelId="{BBA7175E-899A-41E4-8AE4-3FF4A6ECCF81}" type="pres">
      <dgm:prSet presAssocID="{5480C7E1-68B5-4CBC-841A-10F806BEBF58}" presName="compNode" presStyleCnt="0"/>
      <dgm:spPr/>
    </dgm:pt>
    <dgm:pt modelId="{BF13D8B6-EA87-489F-8F86-D7F262E5A258}" type="pres">
      <dgm:prSet presAssocID="{5480C7E1-68B5-4CBC-841A-10F806BEBF58}" presName="iconBgRect" presStyleLbl="bgShp" presStyleIdx="0" presStyleCnt="4"/>
      <dgm:spPr/>
    </dgm:pt>
    <dgm:pt modelId="{44A18700-29DC-40A1-8934-2C59919A8BAF}" type="pres">
      <dgm:prSet presAssocID="{5480C7E1-68B5-4CBC-841A-10F806BEBF58}"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isconnected"/>
        </a:ext>
      </dgm:extLst>
    </dgm:pt>
    <dgm:pt modelId="{636D825F-D1D3-4EC5-82D7-63DCCA466528}" type="pres">
      <dgm:prSet presAssocID="{5480C7E1-68B5-4CBC-841A-10F806BEBF58}" presName="spaceRect" presStyleCnt="0"/>
      <dgm:spPr/>
    </dgm:pt>
    <dgm:pt modelId="{BA4E42BC-A68C-486C-9863-4398C3187146}" type="pres">
      <dgm:prSet presAssocID="{5480C7E1-68B5-4CBC-841A-10F806BEBF58}" presName="textRect" presStyleLbl="revTx" presStyleIdx="0" presStyleCnt="4">
        <dgm:presLayoutVars>
          <dgm:chMax val="1"/>
          <dgm:chPref val="1"/>
        </dgm:presLayoutVars>
      </dgm:prSet>
      <dgm:spPr/>
    </dgm:pt>
    <dgm:pt modelId="{3187EA5E-8D78-43EF-AFD2-16A7FAC7D577}" type="pres">
      <dgm:prSet presAssocID="{1F0483E1-17D6-4AF9-9C0E-44958332BF4F}" presName="sibTrans" presStyleCnt="0"/>
      <dgm:spPr/>
    </dgm:pt>
    <dgm:pt modelId="{7F84BCA5-EF95-4AF6-940A-C940E6A56057}" type="pres">
      <dgm:prSet presAssocID="{33B5DFBD-A3A5-4C07-B8E8-F173A4781855}" presName="compNode" presStyleCnt="0"/>
      <dgm:spPr/>
    </dgm:pt>
    <dgm:pt modelId="{43B33FA2-ADA7-458F-BFB7-362139AF94FA}" type="pres">
      <dgm:prSet presAssocID="{33B5DFBD-A3A5-4C07-B8E8-F173A4781855}" presName="iconBgRect" presStyleLbl="bgShp" presStyleIdx="1" presStyleCnt="4"/>
      <dgm:spPr/>
    </dgm:pt>
    <dgm:pt modelId="{C817F168-C9ED-41BB-9CD5-0551D5407268}" type="pres">
      <dgm:prSet presAssocID="{33B5DFBD-A3A5-4C07-B8E8-F173A4781855}" presName="iconRect" presStyleLbl="node1" presStyleIdx="1" presStyleCnt="4"/>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Tag with solid fill"/>
        </a:ext>
      </dgm:extLst>
    </dgm:pt>
    <dgm:pt modelId="{85FD62FC-7E60-452B-A670-0B0B278DD3E4}" type="pres">
      <dgm:prSet presAssocID="{33B5DFBD-A3A5-4C07-B8E8-F173A4781855}" presName="spaceRect" presStyleCnt="0"/>
      <dgm:spPr/>
    </dgm:pt>
    <dgm:pt modelId="{B8F2E6E8-EC44-4F8B-A13B-6FC4303459B7}" type="pres">
      <dgm:prSet presAssocID="{33B5DFBD-A3A5-4C07-B8E8-F173A4781855}" presName="textRect" presStyleLbl="revTx" presStyleIdx="1" presStyleCnt="4">
        <dgm:presLayoutVars>
          <dgm:chMax val="1"/>
          <dgm:chPref val="1"/>
        </dgm:presLayoutVars>
      </dgm:prSet>
      <dgm:spPr/>
    </dgm:pt>
    <dgm:pt modelId="{D2969715-7CDE-440B-A27D-03156CCDB964}" type="pres">
      <dgm:prSet presAssocID="{A23213AC-D216-4F02-BB98-A03BAAFA361C}" presName="sibTrans" presStyleCnt="0"/>
      <dgm:spPr/>
    </dgm:pt>
    <dgm:pt modelId="{837C4F2D-E6AB-4344-9237-346092564D36}" type="pres">
      <dgm:prSet presAssocID="{514F6100-D8EC-49D0-A8DF-E69EE54FDABC}" presName="compNode" presStyleCnt="0"/>
      <dgm:spPr/>
    </dgm:pt>
    <dgm:pt modelId="{74627EE7-7804-4E86-AE27-0452D78DF017}" type="pres">
      <dgm:prSet presAssocID="{514F6100-D8EC-49D0-A8DF-E69EE54FDABC}" presName="iconBgRect" presStyleLbl="bgShp" presStyleIdx="2" presStyleCnt="4"/>
      <dgm:spPr/>
    </dgm:pt>
    <dgm:pt modelId="{E0D2F577-8E64-4294-96EC-E87534BA38E9}" type="pres">
      <dgm:prSet presAssocID="{514F6100-D8EC-49D0-A8DF-E69EE54FDABC}"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User Network"/>
        </a:ext>
      </dgm:extLst>
    </dgm:pt>
    <dgm:pt modelId="{0BA561B3-5324-4443-85CD-EED4CADDD21A}" type="pres">
      <dgm:prSet presAssocID="{514F6100-D8EC-49D0-A8DF-E69EE54FDABC}" presName="spaceRect" presStyleCnt="0"/>
      <dgm:spPr/>
    </dgm:pt>
    <dgm:pt modelId="{729914B4-63DD-4BCF-9742-FAF7AB4FB544}" type="pres">
      <dgm:prSet presAssocID="{514F6100-D8EC-49D0-A8DF-E69EE54FDABC}" presName="textRect" presStyleLbl="revTx" presStyleIdx="2" presStyleCnt="4">
        <dgm:presLayoutVars>
          <dgm:chMax val="1"/>
          <dgm:chPref val="1"/>
        </dgm:presLayoutVars>
      </dgm:prSet>
      <dgm:spPr/>
    </dgm:pt>
    <dgm:pt modelId="{B8EE54B4-544C-4396-AF44-5DB43ECBD89B}" type="pres">
      <dgm:prSet presAssocID="{8A719192-7E74-4424-958A-B038B577E369}" presName="sibTrans" presStyleCnt="0"/>
      <dgm:spPr/>
    </dgm:pt>
    <dgm:pt modelId="{4E069B3E-8A83-4FFC-8E6A-752BC3BC3D2B}" type="pres">
      <dgm:prSet presAssocID="{A51545AD-AE16-4CC0-B54E-2AFDC352028B}" presName="compNode" presStyleCnt="0"/>
      <dgm:spPr/>
    </dgm:pt>
    <dgm:pt modelId="{6590E032-61EF-49E4-ABC5-FF202ABFE828}" type="pres">
      <dgm:prSet presAssocID="{A51545AD-AE16-4CC0-B54E-2AFDC352028B}" presName="iconBgRect" presStyleLbl="bgShp" presStyleIdx="3" presStyleCnt="4"/>
      <dgm:spPr/>
    </dgm:pt>
    <dgm:pt modelId="{DC8089B9-EAEC-4EF0-BC9C-8AB7AE76B0B4}" type="pres">
      <dgm:prSet presAssocID="{A51545AD-AE16-4CC0-B54E-2AFDC352028B}" presName="iconRect" presStyleLbl="node1" presStyleIdx="3" presStyleCnt="4"/>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dgm:spPr>
      <dgm:extLst>
        <a:ext uri="{E40237B7-FDA0-4F09-8148-C483321AD2D9}">
          <dgm14:cNvPr xmlns:dgm14="http://schemas.microsoft.com/office/drawing/2010/diagram" id="0" name="" descr="Shield Tick with solid fill"/>
        </a:ext>
      </dgm:extLst>
    </dgm:pt>
    <dgm:pt modelId="{792DADE6-54F2-4DE7-8E14-4B336C4F6375}" type="pres">
      <dgm:prSet presAssocID="{A51545AD-AE16-4CC0-B54E-2AFDC352028B}" presName="spaceRect" presStyleCnt="0"/>
      <dgm:spPr/>
    </dgm:pt>
    <dgm:pt modelId="{98BBA1C0-ECD4-4ACF-9C5F-A3A49A37EBA9}" type="pres">
      <dgm:prSet presAssocID="{A51545AD-AE16-4CC0-B54E-2AFDC352028B}" presName="textRect" presStyleLbl="revTx" presStyleIdx="3" presStyleCnt="4">
        <dgm:presLayoutVars>
          <dgm:chMax val="1"/>
          <dgm:chPref val="1"/>
        </dgm:presLayoutVars>
      </dgm:prSet>
      <dgm:spPr/>
    </dgm:pt>
  </dgm:ptLst>
  <dgm:cxnLst>
    <dgm:cxn modelId="{6E7E940E-0E56-4C1C-B34C-9F6B2BDE27C6}" type="presOf" srcId="{514F6100-D8EC-49D0-A8DF-E69EE54FDABC}" destId="{729914B4-63DD-4BCF-9742-FAF7AB4FB544}" srcOrd="0" destOrd="0" presId="urn:microsoft.com/office/officeart/2018/5/layout/IconCircleLabelList"/>
    <dgm:cxn modelId="{C5BE9E5C-87E7-444F-9DEA-DF30410D7E90}" srcId="{F90AF4C9-CD41-4F3F-B345-ED75FA43DD01}" destId="{5480C7E1-68B5-4CBC-841A-10F806BEBF58}" srcOrd="0" destOrd="0" parTransId="{09A2EE2A-1F1C-4F0F-81D4-FDBBB1777386}" sibTransId="{1F0483E1-17D6-4AF9-9C0E-44958332BF4F}"/>
    <dgm:cxn modelId="{C158EA42-5738-4748-B8D1-1F19F517E15E}" srcId="{F90AF4C9-CD41-4F3F-B345-ED75FA43DD01}" destId="{A51545AD-AE16-4CC0-B54E-2AFDC352028B}" srcOrd="3" destOrd="0" parTransId="{BAEE6B66-D542-4306-81E8-679A34239A55}" sibTransId="{3A7368A1-8CB6-4552-8D9B-07A18FB8FE60}"/>
    <dgm:cxn modelId="{F258617C-40FF-42C5-964A-537E0CA3E921}" type="presOf" srcId="{33B5DFBD-A3A5-4C07-B8E8-F173A4781855}" destId="{B8F2E6E8-EC44-4F8B-A13B-6FC4303459B7}" srcOrd="0" destOrd="0" presId="urn:microsoft.com/office/officeart/2018/5/layout/IconCircleLabelList"/>
    <dgm:cxn modelId="{E7FAEE83-F642-4706-A552-5AD00871FDD4}" type="presOf" srcId="{A51545AD-AE16-4CC0-B54E-2AFDC352028B}" destId="{98BBA1C0-ECD4-4ACF-9C5F-A3A49A37EBA9}" srcOrd="0" destOrd="0" presId="urn:microsoft.com/office/officeart/2018/5/layout/IconCircleLabelList"/>
    <dgm:cxn modelId="{3B585DA5-979A-43FD-B6B6-6B2C4C5F678B}" type="presOf" srcId="{5480C7E1-68B5-4CBC-841A-10F806BEBF58}" destId="{BA4E42BC-A68C-486C-9863-4398C3187146}" srcOrd="0" destOrd="0" presId="urn:microsoft.com/office/officeart/2018/5/layout/IconCircleLabelList"/>
    <dgm:cxn modelId="{02D8E7B2-C2C2-4E98-968F-A779357CDA36}" srcId="{F90AF4C9-CD41-4F3F-B345-ED75FA43DD01}" destId="{514F6100-D8EC-49D0-A8DF-E69EE54FDABC}" srcOrd="2" destOrd="0" parTransId="{CA3A544F-9A0D-429D-92CC-57651553F8C0}" sibTransId="{8A719192-7E74-4424-958A-B038B577E369}"/>
    <dgm:cxn modelId="{4CEE62BC-5D40-460F-804F-8C92C6907360}" srcId="{F90AF4C9-CD41-4F3F-B345-ED75FA43DD01}" destId="{33B5DFBD-A3A5-4C07-B8E8-F173A4781855}" srcOrd="1" destOrd="0" parTransId="{E302D2F1-A0CB-4A3E-8706-9F7FD37AB522}" sibTransId="{A23213AC-D216-4F02-BB98-A03BAAFA361C}"/>
    <dgm:cxn modelId="{147090BD-234B-4309-A5D5-C0CEF8D32E00}" type="presOf" srcId="{F90AF4C9-CD41-4F3F-B345-ED75FA43DD01}" destId="{030923B0-3BF5-4907-8912-E5F3B42A4F54}" srcOrd="0" destOrd="0" presId="urn:microsoft.com/office/officeart/2018/5/layout/IconCircleLabelList"/>
    <dgm:cxn modelId="{891A0032-2FA3-4AA1-8F23-8AD33E79811D}" type="presParOf" srcId="{030923B0-3BF5-4907-8912-E5F3B42A4F54}" destId="{BBA7175E-899A-41E4-8AE4-3FF4A6ECCF81}" srcOrd="0" destOrd="0" presId="urn:microsoft.com/office/officeart/2018/5/layout/IconCircleLabelList"/>
    <dgm:cxn modelId="{D806A718-33ED-48F7-91FB-93DEA198F58D}" type="presParOf" srcId="{BBA7175E-899A-41E4-8AE4-3FF4A6ECCF81}" destId="{BF13D8B6-EA87-489F-8F86-D7F262E5A258}" srcOrd="0" destOrd="0" presId="urn:microsoft.com/office/officeart/2018/5/layout/IconCircleLabelList"/>
    <dgm:cxn modelId="{DF5C94E2-2F80-4144-A7BD-3F518A31AA77}" type="presParOf" srcId="{BBA7175E-899A-41E4-8AE4-3FF4A6ECCF81}" destId="{44A18700-29DC-40A1-8934-2C59919A8BAF}" srcOrd="1" destOrd="0" presId="urn:microsoft.com/office/officeart/2018/5/layout/IconCircleLabelList"/>
    <dgm:cxn modelId="{BC8453D3-EC5A-4530-9373-491CDD03FBE2}" type="presParOf" srcId="{BBA7175E-899A-41E4-8AE4-3FF4A6ECCF81}" destId="{636D825F-D1D3-4EC5-82D7-63DCCA466528}" srcOrd="2" destOrd="0" presId="urn:microsoft.com/office/officeart/2018/5/layout/IconCircleLabelList"/>
    <dgm:cxn modelId="{D56215E0-52AF-42F6-A66F-57A8C371BBD2}" type="presParOf" srcId="{BBA7175E-899A-41E4-8AE4-3FF4A6ECCF81}" destId="{BA4E42BC-A68C-486C-9863-4398C3187146}" srcOrd="3" destOrd="0" presId="urn:microsoft.com/office/officeart/2018/5/layout/IconCircleLabelList"/>
    <dgm:cxn modelId="{A7709761-7F31-4F22-B046-FD76F71789E1}" type="presParOf" srcId="{030923B0-3BF5-4907-8912-E5F3B42A4F54}" destId="{3187EA5E-8D78-43EF-AFD2-16A7FAC7D577}" srcOrd="1" destOrd="0" presId="urn:microsoft.com/office/officeart/2018/5/layout/IconCircleLabelList"/>
    <dgm:cxn modelId="{E79A58AD-A519-4E53-80D2-46AB115C1D2A}" type="presParOf" srcId="{030923B0-3BF5-4907-8912-E5F3B42A4F54}" destId="{7F84BCA5-EF95-4AF6-940A-C940E6A56057}" srcOrd="2" destOrd="0" presId="urn:microsoft.com/office/officeart/2018/5/layout/IconCircleLabelList"/>
    <dgm:cxn modelId="{24FC7BF1-6B15-48D2-9286-B01F5EFB8BD6}" type="presParOf" srcId="{7F84BCA5-EF95-4AF6-940A-C940E6A56057}" destId="{43B33FA2-ADA7-458F-BFB7-362139AF94FA}" srcOrd="0" destOrd="0" presId="urn:microsoft.com/office/officeart/2018/5/layout/IconCircleLabelList"/>
    <dgm:cxn modelId="{F3971066-D459-4FF9-A390-5D2E5E139358}" type="presParOf" srcId="{7F84BCA5-EF95-4AF6-940A-C940E6A56057}" destId="{C817F168-C9ED-41BB-9CD5-0551D5407268}" srcOrd="1" destOrd="0" presId="urn:microsoft.com/office/officeart/2018/5/layout/IconCircleLabelList"/>
    <dgm:cxn modelId="{7DFE5A68-4BB7-46DE-B582-89EEB3FF46CC}" type="presParOf" srcId="{7F84BCA5-EF95-4AF6-940A-C940E6A56057}" destId="{85FD62FC-7E60-452B-A670-0B0B278DD3E4}" srcOrd="2" destOrd="0" presId="urn:microsoft.com/office/officeart/2018/5/layout/IconCircleLabelList"/>
    <dgm:cxn modelId="{01A74D39-7ED1-4A28-BF8E-C655E05085C7}" type="presParOf" srcId="{7F84BCA5-EF95-4AF6-940A-C940E6A56057}" destId="{B8F2E6E8-EC44-4F8B-A13B-6FC4303459B7}" srcOrd="3" destOrd="0" presId="urn:microsoft.com/office/officeart/2018/5/layout/IconCircleLabelList"/>
    <dgm:cxn modelId="{E3BF819A-5B52-42BD-A855-79F0D1B3E53C}" type="presParOf" srcId="{030923B0-3BF5-4907-8912-E5F3B42A4F54}" destId="{D2969715-7CDE-440B-A27D-03156CCDB964}" srcOrd="3" destOrd="0" presId="urn:microsoft.com/office/officeart/2018/5/layout/IconCircleLabelList"/>
    <dgm:cxn modelId="{F3BCBEC3-BBE9-4AE5-83FF-68C37A65F2B6}" type="presParOf" srcId="{030923B0-3BF5-4907-8912-E5F3B42A4F54}" destId="{837C4F2D-E6AB-4344-9237-346092564D36}" srcOrd="4" destOrd="0" presId="urn:microsoft.com/office/officeart/2018/5/layout/IconCircleLabelList"/>
    <dgm:cxn modelId="{B77A9236-A1E6-4945-9B03-A79556254336}" type="presParOf" srcId="{837C4F2D-E6AB-4344-9237-346092564D36}" destId="{74627EE7-7804-4E86-AE27-0452D78DF017}" srcOrd="0" destOrd="0" presId="urn:microsoft.com/office/officeart/2018/5/layout/IconCircleLabelList"/>
    <dgm:cxn modelId="{094110BA-B4D8-4619-B785-D07AB46B95FD}" type="presParOf" srcId="{837C4F2D-E6AB-4344-9237-346092564D36}" destId="{E0D2F577-8E64-4294-96EC-E87534BA38E9}" srcOrd="1" destOrd="0" presId="urn:microsoft.com/office/officeart/2018/5/layout/IconCircleLabelList"/>
    <dgm:cxn modelId="{BA475251-C327-4A60-B665-1708EE849C95}" type="presParOf" srcId="{837C4F2D-E6AB-4344-9237-346092564D36}" destId="{0BA561B3-5324-4443-85CD-EED4CADDD21A}" srcOrd="2" destOrd="0" presId="urn:microsoft.com/office/officeart/2018/5/layout/IconCircleLabelList"/>
    <dgm:cxn modelId="{EB533F8C-AF10-4CFE-B8F5-ED9D33523924}" type="presParOf" srcId="{837C4F2D-E6AB-4344-9237-346092564D36}" destId="{729914B4-63DD-4BCF-9742-FAF7AB4FB544}" srcOrd="3" destOrd="0" presId="urn:microsoft.com/office/officeart/2018/5/layout/IconCircleLabelList"/>
    <dgm:cxn modelId="{2E9544D6-673F-439A-8A0A-820B7ED4CB5D}" type="presParOf" srcId="{030923B0-3BF5-4907-8912-E5F3B42A4F54}" destId="{B8EE54B4-544C-4396-AF44-5DB43ECBD89B}" srcOrd="5" destOrd="0" presId="urn:microsoft.com/office/officeart/2018/5/layout/IconCircleLabelList"/>
    <dgm:cxn modelId="{C1BF9D60-906E-4BEC-880C-8FD8C000E42A}" type="presParOf" srcId="{030923B0-3BF5-4907-8912-E5F3B42A4F54}" destId="{4E069B3E-8A83-4FFC-8E6A-752BC3BC3D2B}" srcOrd="6" destOrd="0" presId="urn:microsoft.com/office/officeart/2018/5/layout/IconCircleLabelList"/>
    <dgm:cxn modelId="{779BAB42-59B5-4EDD-8203-FB5B648CD051}" type="presParOf" srcId="{4E069B3E-8A83-4FFC-8E6A-752BC3BC3D2B}" destId="{6590E032-61EF-49E4-ABC5-FF202ABFE828}" srcOrd="0" destOrd="0" presId="urn:microsoft.com/office/officeart/2018/5/layout/IconCircleLabelList"/>
    <dgm:cxn modelId="{7A9F920F-960D-473A-A50F-A735343318BE}" type="presParOf" srcId="{4E069B3E-8A83-4FFC-8E6A-752BC3BC3D2B}" destId="{DC8089B9-EAEC-4EF0-BC9C-8AB7AE76B0B4}" srcOrd="1" destOrd="0" presId="urn:microsoft.com/office/officeart/2018/5/layout/IconCircleLabelList"/>
    <dgm:cxn modelId="{A26904CC-1289-4429-82DA-BE2C172B0F76}" type="presParOf" srcId="{4E069B3E-8A83-4FFC-8E6A-752BC3BC3D2B}" destId="{792DADE6-54F2-4DE7-8E14-4B336C4F6375}" srcOrd="2" destOrd="0" presId="urn:microsoft.com/office/officeart/2018/5/layout/IconCircleLabelList"/>
    <dgm:cxn modelId="{6C62207A-6A9F-42A1-931E-767B43E9892D}" type="presParOf" srcId="{4E069B3E-8A83-4FFC-8E6A-752BC3BC3D2B}" destId="{98BBA1C0-ECD4-4ACF-9C5F-A3A49A37EBA9}"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F90AF4C9-CD41-4F3F-B345-ED75FA43DD01}" type="doc">
      <dgm:prSet loTypeId="urn:microsoft.com/office/officeart/2018/5/layout/IconCircle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5480C7E1-68B5-4CBC-841A-10F806BEBF58}">
      <dgm:prSet/>
      <dgm:spPr/>
      <dgm:t>
        <a:bodyPr/>
        <a:lstStyle/>
        <a:p>
          <a:pPr>
            <a:lnSpc>
              <a:spcPct val="100000"/>
            </a:lnSpc>
            <a:defRPr cap="all"/>
          </a:pPr>
          <a:r>
            <a:rPr lang="en-US"/>
            <a:t>Use operational and runtime audit logs</a:t>
          </a:r>
        </a:p>
      </dgm:t>
    </dgm:pt>
    <dgm:pt modelId="{09A2EE2A-1F1C-4F0F-81D4-FDBBB1777386}" type="parTrans" cxnId="{C5BE9E5C-87E7-444F-9DEA-DF30410D7E90}">
      <dgm:prSet/>
      <dgm:spPr/>
      <dgm:t>
        <a:bodyPr/>
        <a:lstStyle/>
        <a:p>
          <a:endParaRPr lang="en-US"/>
        </a:p>
      </dgm:t>
    </dgm:pt>
    <dgm:pt modelId="{1F0483E1-17D6-4AF9-9C0E-44958332BF4F}" type="sibTrans" cxnId="{C5BE9E5C-87E7-444F-9DEA-DF30410D7E90}">
      <dgm:prSet/>
      <dgm:spPr/>
      <dgm:t>
        <a:bodyPr/>
        <a:lstStyle/>
        <a:p>
          <a:endParaRPr lang="en-US"/>
        </a:p>
      </dgm:t>
    </dgm:pt>
    <dgm:pt modelId="{1E216F89-3BA6-476E-AFE7-E9090873CB6E}">
      <dgm:prSet/>
      <dgm:spPr/>
      <dgm:t>
        <a:bodyPr/>
        <a:lstStyle/>
        <a:p>
          <a:pPr>
            <a:lnSpc>
              <a:spcPct val="100000"/>
            </a:lnSpc>
            <a:defRPr cap="all"/>
          </a:pPr>
          <a:r>
            <a:rPr lang="en-US"/>
            <a:t>Monitor configuration using Azure Policy</a:t>
          </a:r>
          <a:endParaRPr lang="en-CA"/>
        </a:p>
      </dgm:t>
    </dgm:pt>
    <dgm:pt modelId="{DA8CE563-6083-46FF-B9E9-F5BCFDBA1D13}" type="parTrans" cxnId="{3F1F7F8D-0769-44DA-985F-083F4B4B25DB}">
      <dgm:prSet/>
      <dgm:spPr/>
      <dgm:t>
        <a:bodyPr/>
        <a:lstStyle/>
        <a:p>
          <a:endParaRPr lang="en-CA"/>
        </a:p>
      </dgm:t>
    </dgm:pt>
    <dgm:pt modelId="{53DFBE82-E059-450B-BBAA-2E187D221A59}" type="sibTrans" cxnId="{3F1F7F8D-0769-44DA-985F-083F4B4B25DB}">
      <dgm:prSet/>
      <dgm:spPr/>
      <dgm:t>
        <a:bodyPr/>
        <a:lstStyle/>
        <a:p>
          <a:endParaRPr lang="en-CA"/>
        </a:p>
      </dgm:t>
    </dgm:pt>
    <dgm:pt modelId="{6AADFE35-056D-4572-AA8D-3B69C9982C88}">
      <dgm:prSet/>
      <dgm:spPr/>
      <dgm:t>
        <a:bodyPr/>
        <a:lstStyle/>
        <a:p>
          <a:pPr>
            <a:lnSpc>
              <a:spcPct val="100000"/>
            </a:lnSpc>
            <a:defRPr cap="all"/>
          </a:pPr>
          <a:r>
            <a:rPr lang="en-CA"/>
            <a:t>Set pro-active alerting</a:t>
          </a:r>
          <a:endParaRPr lang="en-US"/>
        </a:p>
      </dgm:t>
    </dgm:pt>
    <dgm:pt modelId="{032AF6E6-EED5-46AE-8209-5C29BF915007}" type="parTrans" cxnId="{C3EA6339-813F-4C4C-B5CA-0A4D592EE5C4}">
      <dgm:prSet/>
      <dgm:spPr/>
      <dgm:t>
        <a:bodyPr/>
        <a:lstStyle/>
        <a:p>
          <a:endParaRPr lang="en-CA"/>
        </a:p>
      </dgm:t>
    </dgm:pt>
    <dgm:pt modelId="{BC26C611-4333-47B8-B26B-6668F7131355}" type="sibTrans" cxnId="{C3EA6339-813F-4C4C-B5CA-0A4D592EE5C4}">
      <dgm:prSet/>
      <dgm:spPr/>
      <dgm:t>
        <a:bodyPr/>
        <a:lstStyle/>
        <a:p>
          <a:endParaRPr lang="en-CA"/>
        </a:p>
      </dgm:t>
    </dgm:pt>
    <dgm:pt modelId="{030923B0-3BF5-4907-8912-E5F3B42A4F54}" type="pres">
      <dgm:prSet presAssocID="{F90AF4C9-CD41-4F3F-B345-ED75FA43DD01}" presName="root" presStyleCnt="0">
        <dgm:presLayoutVars>
          <dgm:dir/>
          <dgm:resizeHandles val="exact"/>
        </dgm:presLayoutVars>
      </dgm:prSet>
      <dgm:spPr/>
    </dgm:pt>
    <dgm:pt modelId="{BBA7175E-899A-41E4-8AE4-3FF4A6ECCF81}" type="pres">
      <dgm:prSet presAssocID="{5480C7E1-68B5-4CBC-841A-10F806BEBF58}" presName="compNode" presStyleCnt="0"/>
      <dgm:spPr/>
    </dgm:pt>
    <dgm:pt modelId="{BF13D8B6-EA87-489F-8F86-D7F262E5A258}" type="pres">
      <dgm:prSet presAssocID="{5480C7E1-68B5-4CBC-841A-10F806BEBF58}" presName="iconBgRect" presStyleLbl="bgShp" presStyleIdx="0" presStyleCnt="3"/>
      <dgm:spPr/>
    </dgm:pt>
    <dgm:pt modelId="{44A18700-29DC-40A1-8934-2C59919A8BAF}" type="pres">
      <dgm:prSet presAssocID="{5480C7E1-68B5-4CBC-841A-10F806BEBF58}"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Gears"/>
        </a:ext>
      </dgm:extLst>
    </dgm:pt>
    <dgm:pt modelId="{636D825F-D1D3-4EC5-82D7-63DCCA466528}" type="pres">
      <dgm:prSet presAssocID="{5480C7E1-68B5-4CBC-841A-10F806BEBF58}" presName="spaceRect" presStyleCnt="0"/>
      <dgm:spPr/>
    </dgm:pt>
    <dgm:pt modelId="{BA4E42BC-A68C-486C-9863-4398C3187146}" type="pres">
      <dgm:prSet presAssocID="{5480C7E1-68B5-4CBC-841A-10F806BEBF58}" presName="textRect" presStyleLbl="revTx" presStyleIdx="0" presStyleCnt="3">
        <dgm:presLayoutVars>
          <dgm:chMax val="1"/>
          <dgm:chPref val="1"/>
        </dgm:presLayoutVars>
      </dgm:prSet>
      <dgm:spPr/>
    </dgm:pt>
    <dgm:pt modelId="{3187EA5E-8D78-43EF-AFD2-16A7FAC7D577}" type="pres">
      <dgm:prSet presAssocID="{1F0483E1-17D6-4AF9-9C0E-44958332BF4F}" presName="sibTrans" presStyleCnt="0"/>
      <dgm:spPr/>
    </dgm:pt>
    <dgm:pt modelId="{93A8DCF4-50AF-4345-AF5E-490F685E2BD0}" type="pres">
      <dgm:prSet presAssocID="{1E216F89-3BA6-476E-AFE7-E9090873CB6E}" presName="compNode" presStyleCnt="0"/>
      <dgm:spPr/>
    </dgm:pt>
    <dgm:pt modelId="{B5D514B6-49F1-47D0-84F3-6577EA6B5D18}" type="pres">
      <dgm:prSet presAssocID="{1E216F89-3BA6-476E-AFE7-E9090873CB6E}" presName="iconBgRect" presStyleLbl="bgShp" presStyleIdx="1" presStyleCnt="3"/>
      <dgm:spPr/>
    </dgm:pt>
    <dgm:pt modelId="{33BA8F84-0046-4FC0-BE34-7B8B41BECA68}" type="pres">
      <dgm:prSet presAssocID="{1E216F89-3BA6-476E-AFE7-E9090873CB6E}"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Checklist"/>
        </a:ext>
      </dgm:extLst>
    </dgm:pt>
    <dgm:pt modelId="{56319633-5096-4E80-8569-65E83D3AA683}" type="pres">
      <dgm:prSet presAssocID="{1E216F89-3BA6-476E-AFE7-E9090873CB6E}" presName="spaceRect" presStyleCnt="0"/>
      <dgm:spPr/>
    </dgm:pt>
    <dgm:pt modelId="{1A05C0D9-86FB-4B3F-BA15-67117081258D}" type="pres">
      <dgm:prSet presAssocID="{1E216F89-3BA6-476E-AFE7-E9090873CB6E}" presName="textRect" presStyleLbl="revTx" presStyleIdx="1" presStyleCnt="3">
        <dgm:presLayoutVars>
          <dgm:chMax val="1"/>
          <dgm:chPref val="1"/>
        </dgm:presLayoutVars>
      </dgm:prSet>
      <dgm:spPr/>
    </dgm:pt>
    <dgm:pt modelId="{60970CA8-601D-4BDB-91FD-6064A96D3D63}" type="pres">
      <dgm:prSet presAssocID="{53DFBE82-E059-450B-BBAA-2E187D221A59}" presName="sibTrans" presStyleCnt="0"/>
      <dgm:spPr/>
    </dgm:pt>
    <dgm:pt modelId="{718D8E2E-3059-4B93-A50E-860FA11044DC}" type="pres">
      <dgm:prSet presAssocID="{6AADFE35-056D-4572-AA8D-3B69C9982C88}" presName="compNode" presStyleCnt="0"/>
      <dgm:spPr/>
    </dgm:pt>
    <dgm:pt modelId="{E221D558-2170-467A-853A-4611794D22A7}" type="pres">
      <dgm:prSet presAssocID="{6AADFE35-056D-4572-AA8D-3B69C9982C88}" presName="iconBgRect" presStyleLbl="bgShp" presStyleIdx="2" presStyleCnt="3"/>
      <dgm:spPr/>
    </dgm:pt>
    <dgm:pt modelId="{A23A1EF6-D454-4D0E-B9B9-1A0A89D0A164}" type="pres">
      <dgm:prSet presAssocID="{6AADFE35-056D-4572-AA8D-3B69C9982C88}" presName="iconRect" presStyleLbl="node1" presStyleIdx="2" presStyleCnt="3"/>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Alarm Ringing with solid fill"/>
        </a:ext>
      </dgm:extLst>
    </dgm:pt>
    <dgm:pt modelId="{502638B6-22EC-4CDA-97C1-5A99DD4F9B79}" type="pres">
      <dgm:prSet presAssocID="{6AADFE35-056D-4572-AA8D-3B69C9982C88}" presName="spaceRect" presStyleCnt="0"/>
      <dgm:spPr/>
    </dgm:pt>
    <dgm:pt modelId="{63EF8D29-541C-4809-A58C-054E98B26D71}" type="pres">
      <dgm:prSet presAssocID="{6AADFE35-056D-4572-AA8D-3B69C9982C88}" presName="textRect" presStyleLbl="revTx" presStyleIdx="2" presStyleCnt="3">
        <dgm:presLayoutVars>
          <dgm:chMax val="1"/>
          <dgm:chPref val="1"/>
        </dgm:presLayoutVars>
      </dgm:prSet>
      <dgm:spPr/>
    </dgm:pt>
  </dgm:ptLst>
  <dgm:cxnLst>
    <dgm:cxn modelId="{C3EA6339-813F-4C4C-B5CA-0A4D592EE5C4}" srcId="{F90AF4C9-CD41-4F3F-B345-ED75FA43DD01}" destId="{6AADFE35-056D-4572-AA8D-3B69C9982C88}" srcOrd="2" destOrd="0" parTransId="{032AF6E6-EED5-46AE-8209-5C29BF915007}" sibTransId="{BC26C611-4333-47B8-B26B-6668F7131355}"/>
    <dgm:cxn modelId="{C5BE9E5C-87E7-444F-9DEA-DF30410D7E90}" srcId="{F90AF4C9-CD41-4F3F-B345-ED75FA43DD01}" destId="{5480C7E1-68B5-4CBC-841A-10F806BEBF58}" srcOrd="0" destOrd="0" parTransId="{09A2EE2A-1F1C-4F0F-81D4-FDBBB1777386}" sibTransId="{1F0483E1-17D6-4AF9-9C0E-44958332BF4F}"/>
    <dgm:cxn modelId="{3F1F7F8D-0769-44DA-985F-083F4B4B25DB}" srcId="{F90AF4C9-CD41-4F3F-B345-ED75FA43DD01}" destId="{1E216F89-3BA6-476E-AFE7-E9090873CB6E}" srcOrd="1" destOrd="0" parTransId="{DA8CE563-6083-46FF-B9E9-F5BCFDBA1D13}" sibTransId="{53DFBE82-E059-450B-BBAA-2E187D221A59}"/>
    <dgm:cxn modelId="{3B585DA5-979A-43FD-B6B6-6B2C4C5F678B}" type="presOf" srcId="{5480C7E1-68B5-4CBC-841A-10F806BEBF58}" destId="{BA4E42BC-A68C-486C-9863-4398C3187146}" srcOrd="0" destOrd="0" presId="urn:microsoft.com/office/officeart/2018/5/layout/IconCircleLabelList"/>
    <dgm:cxn modelId="{378B97B9-0D36-4A52-8E97-C522E3C119CB}" type="presOf" srcId="{1E216F89-3BA6-476E-AFE7-E9090873CB6E}" destId="{1A05C0D9-86FB-4B3F-BA15-67117081258D}" srcOrd="0" destOrd="0" presId="urn:microsoft.com/office/officeart/2018/5/layout/IconCircleLabelList"/>
    <dgm:cxn modelId="{147090BD-234B-4309-A5D5-C0CEF8D32E00}" type="presOf" srcId="{F90AF4C9-CD41-4F3F-B345-ED75FA43DD01}" destId="{030923B0-3BF5-4907-8912-E5F3B42A4F54}" srcOrd="0" destOrd="0" presId="urn:microsoft.com/office/officeart/2018/5/layout/IconCircleLabelList"/>
    <dgm:cxn modelId="{DD070CC4-5818-4257-9564-2E2FF0666131}" type="presOf" srcId="{6AADFE35-056D-4572-AA8D-3B69C9982C88}" destId="{63EF8D29-541C-4809-A58C-054E98B26D71}" srcOrd="0" destOrd="0" presId="urn:microsoft.com/office/officeart/2018/5/layout/IconCircleLabelList"/>
    <dgm:cxn modelId="{891A0032-2FA3-4AA1-8F23-8AD33E79811D}" type="presParOf" srcId="{030923B0-3BF5-4907-8912-E5F3B42A4F54}" destId="{BBA7175E-899A-41E4-8AE4-3FF4A6ECCF81}" srcOrd="0" destOrd="0" presId="urn:microsoft.com/office/officeart/2018/5/layout/IconCircleLabelList"/>
    <dgm:cxn modelId="{D806A718-33ED-48F7-91FB-93DEA198F58D}" type="presParOf" srcId="{BBA7175E-899A-41E4-8AE4-3FF4A6ECCF81}" destId="{BF13D8B6-EA87-489F-8F86-D7F262E5A258}" srcOrd="0" destOrd="0" presId="urn:microsoft.com/office/officeart/2018/5/layout/IconCircleLabelList"/>
    <dgm:cxn modelId="{DF5C94E2-2F80-4144-A7BD-3F518A31AA77}" type="presParOf" srcId="{BBA7175E-899A-41E4-8AE4-3FF4A6ECCF81}" destId="{44A18700-29DC-40A1-8934-2C59919A8BAF}" srcOrd="1" destOrd="0" presId="urn:microsoft.com/office/officeart/2018/5/layout/IconCircleLabelList"/>
    <dgm:cxn modelId="{BC8453D3-EC5A-4530-9373-491CDD03FBE2}" type="presParOf" srcId="{BBA7175E-899A-41E4-8AE4-3FF4A6ECCF81}" destId="{636D825F-D1D3-4EC5-82D7-63DCCA466528}" srcOrd="2" destOrd="0" presId="urn:microsoft.com/office/officeart/2018/5/layout/IconCircleLabelList"/>
    <dgm:cxn modelId="{D56215E0-52AF-42F6-A66F-57A8C371BBD2}" type="presParOf" srcId="{BBA7175E-899A-41E4-8AE4-3FF4A6ECCF81}" destId="{BA4E42BC-A68C-486C-9863-4398C3187146}" srcOrd="3" destOrd="0" presId="urn:microsoft.com/office/officeart/2018/5/layout/IconCircleLabelList"/>
    <dgm:cxn modelId="{A7709761-7F31-4F22-B046-FD76F71789E1}" type="presParOf" srcId="{030923B0-3BF5-4907-8912-E5F3B42A4F54}" destId="{3187EA5E-8D78-43EF-AFD2-16A7FAC7D577}" srcOrd="1" destOrd="0" presId="urn:microsoft.com/office/officeart/2018/5/layout/IconCircleLabelList"/>
    <dgm:cxn modelId="{4A068835-435C-4300-9728-AE68EFC875A8}" type="presParOf" srcId="{030923B0-3BF5-4907-8912-E5F3B42A4F54}" destId="{93A8DCF4-50AF-4345-AF5E-490F685E2BD0}" srcOrd="2" destOrd="0" presId="urn:microsoft.com/office/officeart/2018/5/layout/IconCircleLabelList"/>
    <dgm:cxn modelId="{FB3BF4F8-01FD-4E6B-86AE-79337EB4CE69}" type="presParOf" srcId="{93A8DCF4-50AF-4345-AF5E-490F685E2BD0}" destId="{B5D514B6-49F1-47D0-84F3-6577EA6B5D18}" srcOrd="0" destOrd="0" presId="urn:microsoft.com/office/officeart/2018/5/layout/IconCircleLabelList"/>
    <dgm:cxn modelId="{E490B6F6-9B50-44E3-B638-EB7C998CB697}" type="presParOf" srcId="{93A8DCF4-50AF-4345-AF5E-490F685E2BD0}" destId="{33BA8F84-0046-4FC0-BE34-7B8B41BECA68}" srcOrd="1" destOrd="0" presId="urn:microsoft.com/office/officeart/2018/5/layout/IconCircleLabelList"/>
    <dgm:cxn modelId="{7354AF52-0737-4046-BA14-E1B8F88FAB44}" type="presParOf" srcId="{93A8DCF4-50AF-4345-AF5E-490F685E2BD0}" destId="{56319633-5096-4E80-8569-65E83D3AA683}" srcOrd="2" destOrd="0" presId="urn:microsoft.com/office/officeart/2018/5/layout/IconCircleLabelList"/>
    <dgm:cxn modelId="{C7AF2DDC-5061-4D3D-9DC1-F52CFFC090DA}" type="presParOf" srcId="{93A8DCF4-50AF-4345-AF5E-490F685E2BD0}" destId="{1A05C0D9-86FB-4B3F-BA15-67117081258D}" srcOrd="3" destOrd="0" presId="urn:microsoft.com/office/officeart/2018/5/layout/IconCircleLabelList"/>
    <dgm:cxn modelId="{BB84DE04-BABE-4227-AD9D-44A46B1926B4}" type="presParOf" srcId="{030923B0-3BF5-4907-8912-E5F3B42A4F54}" destId="{60970CA8-601D-4BDB-91FD-6064A96D3D63}" srcOrd="3" destOrd="0" presId="urn:microsoft.com/office/officeart/2018/5/layout/IconCircleLabelList"/>
    <dgm:cxn modelId="{DEC53B95-A997-4FB5-9300-BCA6E8130A2E}" type="presParOf" srcId="{030923B0-3BF5-4907-8912-E5F3B42A4F54}" destId="{718D8E2E-3059-4B93-A50E-860FA11044DC}" srcOrd="4" destOrd="0" presId="urn:microsoft.com/office/officeart/2018/5/layout/IconCircleLabelList"/>
    <dgm:cxn modelId="{70C2572D-2D06-496C-A76D-1964F9364ABF}" type="presParOf" srcId="{718D8E2E-3059-4B93-A50E-860FA11044DC}" destId="{E221D558-2170-467A-853A-4611794D22A7}" srcOrd="0" destOrd="0" presId="urn:microsoft.com/office/officeart/2018/5/layout/IconCircleLabelList"/>
    <dgm:cxn modelId="{54459EAD-887F-4705-85CB-5C50823F8D85}" type="presParOf" srcId="{718D8E2E-3059-4B93-A50E-860FA11044DC}" destId="{A23A1EF6-D454-4D0E-B9B9-1A0A89D0A164}" srcOrd="1" destOrd="0" presId="urn:microsoft.com/office/officeart/2018/5/layout/IconCircleLabelList"/>
    <dgm:cxn modelId="{B458D6F6-7282-4493-BC1C-BBBDC5BE2542}" type="presParOf" srcId="{718D8E2E-3059-4B93-A50E-860FA11044DC}" destId="{502638B6-22EC-4CDA-97C1-5A99DD4F9B79}" srcOrd="2" destOrd="0" presId="urn:microsoft.com/office/officeart/2018/5/layout/IconCircleLabelList"/>
    <dgm:cxn modelId="{AA787A39-4CF6-4C40-9934-0BC6518CC15D}" type="presParOf" srcId="{718D8E2E-3059-4B93-A50E-860FA11044DC}" destId="{63EF8D29-541C-4809-A58C-054E98B26D71}"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B73E5B-50A3-42F8-8594-FABB3387EACC}">
      <dsp:nvSpPr>
        <dsp:cNvPr id="0" name=""/>
        <dsp:cNvSpPr/>
      </dsp:nvSpPr>
      <dsp:spPr>
        <a:xfrm>
          <a:off x="452176" y="729254"/>
          <a:ext cx="738017" cy="738017"/>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1EA8DFD-6F67-457C-ABD9-3F18323C0C83}">
      <dsp:nvSpPr>
        <dsp:cNvPr id="0" name=""/>
        <dsp:cNvSpPr/>
      </dsp:nvSpPr>
      <dsp:spPr>
        <a:xfrm>
          <a:off x="1165" y="1901629"/>
          <a:ext cx="1640039" cy="17220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400" kern="1200" dirty="0"/>
            <a:t>Platform-as-a-Service Queue and PubSub message broker</a:t>
          </a:r>
        </a:p>
      </dsp:txBody>
      <dsp:txXfrm>
        <a:off x="1165" y="1901629"/>
        <a:ext cx="1640039" cy="1722041"/>
      </dsp:txXfrm>
    </dsp:sp>
    <dsp:sp modelId="{755D50EE-61E6-46E4-91E4-967ECFA6ACD4}">
      <dsp:nvSpPr>
        <dsp:cNvPr id="0" name=""/>
        <dsp:cNvSpPr/>
      </dsp:nvSpPr>
      <dsp:spPr>
        <a:xfrm>
          <a:off x="2379222" y="729254"/>
          <a:ext cx="738017" cy="73801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A0AD873-B5D0-49AF-BEA4-17122C064738}">
      <dsp:nvSpPr>
        <dsp:cNvPr id="0" name=""/>
        <dsp:cNvSpPr/>
      </dsp:nvSpPr>
      <dsp:spPr>
        <a:xfrm>
          <a:off x="1928211" y="1901629"/>
          <a:ext cx="1640039" cy="17220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400" kern="1200" dirty="0"/>
            <a:t>Fully managed</a:t>
          </a:r>
        </a:p>
      </dsp:txBody>
      <dsp:txXfrm>
        <a:off x="1928211" y="1901629"/>
        <a:ext cx="1640039" cy="1722041"/>
      </dsp:txXfrm>
    </dsp:sp>
    <dsp:sp modelId="{32C8E492-1645-4EF8-ABD6-CD83CFAEFA22}">
      <dsp:nvSpPr>
        <dsp:cNvPr id="0" name=""/>
        <dsp:cNvSpPr/>
      </dsp:nvSpPr>
      <dsp:spPr>
        <a:xfrm>
          <a:off x="4306268" y="729254"/>
          <a:ext cx="738017" cy="738017"/>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130A12F-5B49-4ABE-A11E-59AE765D2F59}">
      <dsp:nvSpPr>
        <dsp:cNvPr id="0" name=""/>
        <dsp:cNvSpPr/>
      </dsp:nvSpPr>
      <dsp:spPr>
        <a:xfrm>
          <a:off x="3855257" y="1901629"/>
          <a:ext cx="1640039" cy="17220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400" kern="1200"/>
            <a:t>AMQP 1.0 and JMS 2.0 compliant</a:t>
          </a:r>
        </a:p>
      </dsp:txBody>
      <dsp:txXfrm>
        <a:off x="3855257" y="1901629"/>
        <a:ext cx="1640039" cy="1722041"/>
      </dsp:txXfrm>
    </dsp:sp>
    <dsp:sp modelId="{68AB76A9-FBA6-46B3-9A71-C97F26C7DFD4}">
      <dsp:nvSpPr>
        <dsp:cNvPr id="0" name=""/>
        <dsp:cNvSpPr/>
      </dsp:nvSpPr>
      <dsp:spPr>
        <a:xfrm>
          <a:off x="6233314" y="729254"/>
          <a:ext cx="738017" cy="73801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CA86543-AD1A-4836-A745-6EEE792C602B}">
      <dsp:nvSpPr>
        <dsp:cNvPr id="0" name=""/>
        <dsp:cNvSpPr/>
      </dsp:nvSpPr>
      <dsp:spPr>
        <a:xfrm>
          <a:off x="5782303" y="1901629"/>
          <a:ext cx="1640039" cy="17220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400" kern="1200"/>
            <a:t>Polyglot Azure SDK </a:t>
          </a:r>
        </a:p>
      </dsp:txBody>
      <dsp:txXfrm>
        <a:off x="5782303" y="1901629"/>
        <a:ext cx="1640039" cy="1722041"/>
      </dsp:txXfrm>
    </dsp:sp>
    <dsp:sp modelId="{E5F89D8E-508F-4562-9697-55FCFA6F2A0A}">
      <dsp:nvSpPr>
        <dsp:cNvPr id="0" name=""/>
        <dsp:cNvSpPr/>
      </dsp:nvSpPr>
      <dsp:spPr>
        <a:xfrm>
          <a:off x="8160360" y="729254"/>
          <a:ext cx="738017" cy="738017"/>
        </a:xfrm>
        <a:prstGeom prst="rect">
          <a:avLst/>
        </a:prstGeom>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2B7444F-D31E-4652-A191-9F58C7151433}">
      <dsp:nvSpPr>
        <dsp:cNvPr id="0" name=""/>
        <dsp:cNvSpPr/>
      </dsp:nvSpPr>
      <dsp:spPr>
        <a:xfrm>
          <a:off x="7709349" y="1901629"/>
          <a:ext cx="1640039" cy="17220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400" kern="1200"/>
            <a:t>Industry-leading reliability and availability</a:t>
          </a:r>
        </a:p>
      </dsp:txBody>
      <dsp:txXfrm>
        <a:off x="7709349" y="1901629"/>
        <a:ext cx="1640039" cy="1722041"/>
      </dsp:txXfrm>
    </dsp:sp>
    <dsp:sp modelId="{98DA5EC0-8D45-45A7-B2F3-CF5B14FDFF6A}">
      <dsp:nvSpPr>
        <dsp:cNvPr id="0" name=""/>
        <dsp:cNvSpPr/>
      </dsp:nvSpPr>
      <dsp:spPr>
        <a:xfrm>
          <a:off x="10087405" y="729254"/>
          <a:ext cx="738017" cy="738017"/>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3649DE0-4129-4244-A71E-1484A98FA8E2}">
      <dsp:nvSpPr>
        <dsp:cNvPr id="0" name=""/>
        <dsp:cNvSpPr/>
      </dsp:nvSpPr>
      <dsp:spPr>
        <a:xfrm>
          <a:off x="9636395" y="1901629"/>
          <a:ext cx="1640039" cy="17220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400" kern="1200"/>
            <a:t>Integration with other Azure services</a:t>
          </a:r>
        </a:p>
      </dsp:txBody>
      <dsp:txXfrm>
        <a:off x="9636395" y="1901629"/>
        <a:ext cx="1640039" cy="1722041"/>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13D8B6-EA87-489F-8F86-D7F262E5A258}">
      <dsp:nvSpPr>
        <dsp:cNvPr id="0" name=""/>
        <dsp:cNvSpPr/>
      </dsp:nvSpPr>
      <dsp:spPr>
        <a:xfrm>
          <a:off x="973190" y="987326"/>
          <a:ext cx="1264141" cy="1264141"/>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4A18700-29DC-40A1-8934-2C59919A8BAF}">
      <dsp:nvSpPr>
        <dsp:cNvPr id="0" name=""/>
        <dsp:cNvSpPr/>
      </dsp:nvSpPr>
      <dsp:spPr>
        <a:xfrm>
          <a:off x="1242597" y="1256734"/>
          <a:ext cx="725326" cy="72532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A4E42BC-A68C-486C-9863-4398C3187146}">
      <dsp:nvSpPr>
        <dsp:cNvPr id="0" name=""/>
        <dsp:cNvSpPr/>
      </dsp:nvSpPr>
      <dsp:spPr>
        <a:xfrm>
          <a:off x="569079" y="2645217"/>
          <a:ext cx="207236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cap="all"/>
          </a:pPr>
          <a:r>
            <a:rPr lang="en-US" sz="1500" kern="1200"/>
            <a:t>Choose the right security for your scenarios</a:t>
          </a:r>
        </a:p>
      </dsp:txBody>
      <dsp:txXfrm>
        <a:off x="569079" y="2645217"/>
        <a:ext cx="2072362" cy="720000"/>
      </dsp:txXfrm>
    </dsp:sp>
    <dsp:sp modelId="{9CCC2BEF-398D-407E-814F-4815C9B217E1}">
      <dsp:nvSpPr>
        <dsp:cNvPr id="0" name=""/>
        <dsp:cNvSpPr/>
      </dsp:nvSpPr>
      <dsp:spPr>
        <a:xfrm>
          <a:off x="3408216" y="987326"/>
          <a:ext cx="1264141" cy="1264141"/>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D738834-4DF6-42BE-8654-70497AC8DF62}">
      <dsp:nvSpPr>
        <dsp:cNvPr id="0" name=""/>
        <dsp:cNvSpPr/>
      </dsp:nvSpPr>
      <dsp:spPr>
        <a:xfrm>
          <a:off x="3677623" y="1256734"/>
          <a:ext cx="725326" cy="725326"/>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29CDCEB-380E-4CA4-86DF-BC1CD958C617}">
      <dsp:nvSpPr>
        <dsp:cNvPr id="0" name=""/>
        <dsp:cNvSpPr/>
      </dsp:nvSpPr>
      <dsp:spPr>
        <a:xfrm>
          <a:off x="3004105" y="2645217"/>
          <a:ext cx="207236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cap="all"/>
          </a:pPr>
          <a:r>
            <a:rPr lang="en-US" sz="1500" kern="1200"/>
            <a:t>Azure makes security easy</a:t>
          </a:r>
        </a:p>
      </dsp:txBody>
      <dsp:txXfrm>
        <a:off x="3004105" y="2645217"/>
        <a:ext cx="2072362" cy="720000"/>
      </dsp:txXfrm>
    </dsp:sp>
    <dsp:sp modelId="{59ED52B5-3C99-49A5-9E54-DF2C43AB451C}">
      <dsp:nvSpPr>
        <dsp:cNvPr id="0" name=""/>
        <dsp:cNvSpPr/>
      </dsp:nvSpPr>
      <dsp:spPr>
        <a:xfrm>
          <a:off x="5843242" y="987326"/>
          <a:ext cx="1264141" cy="1264141"/>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A9D380C-FAB4-4B06-A52A-05ED43F444A7}">
      <dsp:nvSpPr>
        <dsp:cNvPr id="0" name=""/>
        <dsp:cNvSpPr/>
      </dsp:nvSpPr>
      <dsp:spPr>
        <a:xfrm>
          <a:off x="6112649" y="1256734"/>
          <a:ext cx="725326" cy="725326"/>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A8B23EC-3002-41FA-BF8E-E7122D111007}">
      <dsp:nvSpPr>
        <dsp:cNvPr id="0" name=""/>
        <dsp:cNvSpPr/>
      </dsp:nvSpPr>
      <dsp:spPr>
        <a:xfrm>
          <a:off x="5439131" y="2645217"/>
          <a:ext cx="207236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cap="all"/>
          </a:pPr>
          <a:r>
            <a:rPr lang="en-US" sz="1500" kern="1200"/>
            <a:t>Use multiple mechanisms</a:t>
          </a:r>
        </a:p>
      </dsp:txBody>
      <dsp:txXfrm>
        <a:off x="5439131" y="2645217"/>
        <a:ext cx="2072362" cy="720000"/>
      </dsp:txXfrm>
    </dsp:sp>
    <dsp:sp modelId="{F45B6AF0-37A8-41E5-85D6-109E11F4AF68}">
      <dsp:nvSpPr>
        <dsp:cNvPr id="0" name=""/>
        <dsp:cNvSpPr/>
      </dsp:nvSpPr>
      <dsp:spPr>
        <a:xfrm>
          <a:off x="8278268" y="987326"/>
          <a:ext cx="1264141" cy="1264141"/>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70E445E-1C62-4003-968D-FBF452E73A25}">
      <dsp:nvSpPr>
        <dsp:cNvPr id="0" name=""/>
        <dsp:cNvSpPr/>
      </dsp:nvSpPr>
      <dsp:spPr>
        <a:xfrm>
          <a:off x="8547675" y="1256734"/>
          <a:ext cx="725326" cy="725326"/>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5BF2E40-CB9E-4789-BEA1-F6BD6D6BA1FF}">
      <dsp:nvSpPr>
        <dsp:cNvPr id="0" name=""/>
        <dsp:cNvSpPr/>
      </dsp:nvSpPr>
      <dsp:spPr>
        <a:xfrm>
          <a:off x="7874157" y="2645217"/>
          <a:ext cx="207236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cap="all"/>
          </a:pPr>
          <a:r>
            <a:rPr lang="en-US" sz="1500" kern="1200" dirty="0"/>
            <a:t>Check security baselines</a:t>
          </a:r>
          <a:endParaRPr lang="en-CA" sz="1500" kern="1200" dirty="0"/>
        </a:p>
      </dsp:txBody>
      <dsp:txXfrm>
        <a:off x="7874157" y="2645217"/>
        <a:ext cx="2072362"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13D8B6-EA87-489F-8F86-D7F262E5A258}">
      <dsp:nvSpPr>
        <dsp:cNvPr id="0" name=""/>
        <dsp:cNvSpPr/>
      </dsp:nvSpPr>
      <dsp:spPr>
        <a:xfrm>
          <a:off x="679050" y="578771"/>
          <a:ext cx="1887187" cy="1887187"/>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4A18700-29DC-40A1-8934-2C59919A8BAF}">
      <dsp:nvSpPr>
        <dsp:cNvPr id="0" name=""/>
        <dsp:cNvSpPr/>
      </dsp:nvSpPr>
      <dsp:spPr>
        <a:xfrm>
          <a:off x="1081237" y="980959"/>
          <a:ext cx="1082812" cy="108281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A4E42BC-A68C-486C-9863-4398C3187146}">
      <dsp:nvSpPr>
        <dsp:cNvPr id="0" name=""/>
        <dsp:cNvSpPr/>
      </dsp:nvSpPr>
      <dsp:spPr>
        <a:xfrm>
          <a:off x="75768" y="3053772"/>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defRPr cap="all"/>
          </a:pPr>
          <a:r>
            <a:rPr lang="en-US" sz="2300" kern="1200"/>
            <a:t>Represent value</a:t>
          </a:r>
        </a:p>
      </dsp:txBody>
      <dsp:txXfrm>
        <a:off x="75768" y="3053772"/>
        <a:ext cx="3093750" cy="720000"/>
      </dsp:txXfrm>
    </dsp:sp>
    <dsp:sp modelId="{214A5E72-44FA-4CCF-A247-32DA177820E5}">
      <dsp:nvSpPr>
        <dsp:cNvPr id="0" name=""/>
        <dsp:cNvSpPr/>
      </dsp:nvSpPr>
      <dsp:spPr>
        <a:xfrm>
          <a:off x="4314206" y="578771"/>
          <a:ext cx="1887187" cy="1887187"/>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2106207-2903-49A0-BDFD-CE9A4AB136BB}">
      <dsp:nvSpPr>
        <dsp:cNvPr id="0" name=""/>
        <dsp:cNvSpPr/>
      </dsp:nvSpPr>
      <dsp:spPr>
        <a:xfrm>
          <a:off x="4716393" y="980959"/>
          <a:ext cx="1082812" cy="108281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FAB55C0-9BE3-4567-B5E3-20B3CBB442A5}">
      <dsp:nvSpPr>
        <dsp:cNvPr id="0" name=""/>
        <dsp:cNvSpPr/>
      </dsp:nvSpPr>
      <dsp:spPr>
        <a:xfrm>
          <a:off x="3710925" y="3053772"/>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defRPr cap="all"/>
          </a:pPr>
          <a:r>
            <a:rPr lang="en-US" sz="2300" kern="1200"/>
            <a:t>We need to protect them</a:t>
          </a:r>
        </a:p>
      </dsp:txBody>
      <dsp:txXfrm>
        <a:off x="3710925" y="3053772"/>
        <a:ext cx="3093750" cy="720000"/>
      </dsp:txXfrm>
    </dsp:sp>
    <dsp:sp modelId="{DB2352B4-5104-4D73-B3D3-5E6D48D9AB31}">
      <dsp:nvSpPr>
        <dsp:cNvPr id="0" name=""/>
        <dsp:cNvSpPr/>
      </dsp:nvSpPr>
      <dsp:spPr>
        <a:xfrm>
          <a:off x="7949362" y="578771"/>
          <a:ext cx="1887187" cy="1887187"/>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C04BC83-9FAD-4C4B-A16B-75FCC9F24A04}">
      <dsp:nvSpPr>
        <dsp:cNvPr id="0" name=""/>
        <dsp:cNvSpPr/>
      </dsp:nvSpPr>
      <dsp:spPr>
        <a:xfrm>
          <a:off x="8351550" y="980959"/>
          <a:ext cx="1082812" cy="108281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815D10F-441D-4A72-A21B-4CC2DD74A22B}">
      <dsp:nvSpPr>
        <dsp:cNvPr id="0" name=""/>
        <dsp:cNvSpPr/>
      </dsp:nvSpPr>
      <dsp:spPr>
        <a:xfrm>
          <a:off x="7346081" y="3053772"/>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defRPr cap="all"/>
          </a:pPr>
          <a:r>
            <a:rPr lang="en-US" sz="2300" kern="1200"/>
            <a:t>Risks can come from inside or outside</a:t>
          </a:r>
        </a:p>
      </dsp:txBody>
      <dsp:txXfrm>
        <a:off x="7346081" y="3053772"/>
        <a:ext cx="3093750" cy="720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13D8B6-EA87-489F-8F86-D7F262E5A258}">
      <dsp:nvSpPr>
        <dsp:cNvPr id="0" name=""/>
        <dsp:cNvSpPr/>
      </dsp:nvSpPr>
      <dsp:spPr>
        <a:xfrm>
          <a:off x="973190" y="987326"/>
          <a:ext cx="1264141" cy="1264141"/>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4A18700-29DC-40A1-8934-2C59919A8BAF}">
      <dsp:nvSpPr>
        <dsp:cNvPr id="0" name=""/>
        <dsp:cNvSpPr/>
      </dsp:nvSpPr>
      <dsp:spPr>
        <a:xfrm>
          <a:off x="1242597" y="1256734"/>
          <a:ext cx="725326" cy="725326"/>
        </a:xfrm>
        <a:prstGeom prst="rect">
          <a:avLst/>
        </a:prstGeom>
        <a:blipFill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A4E42BC-A68C-486C-9863-4398C3187146}">
      <dsp:nvSpPr>
        <dsp:cNvPr id="0" name=""/>
        <dsp:cNvSpPr/>
      </dsp:nvSpPr>
      <dsp:spPr>
        <a:xfrm>
          <a:off x="569079" y="2645217"/>
          <a:ext cx="207236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cap="all"/>
          </a:pPr>
          <a:r>
            <a:rPr lang="en-US" sz="1600" kern="1200"/>
            <a:t>Data exfiltration</a:t>
          </a:r>
        </a:p>
      </dsp:txBody>
      <dsp:txXfrm>
        <a:off x="569079" y="2645217"/>
        <a:ext cx="2072362" cy="720000"/>
      </dsp:txXfrm>
    </dsp:sp>
    <dsp:sp modelId="{B5AFB676-4FCE-48E5-A9B5-6233B11CEBDD}">
      <dsp:nvSpPr>
        <dsp:cNvPr id="0" name=""/>
        <dsp:cNvSpPr/>
      </dsp:nvSpPr>
      <dsp:spPr>
        <a:xfrm>
          <a:off x="3408216" y="987326"/>
          <a:ext cx="1264141" cy="1264141"/>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62AE718-9447-46B4-9646-16EFA441E1CA}">
      <dsp:nvSpPr>
        <dsp:cNvPr id="0" name=""/>
        <dsp:cNvSpPr/>
      </dsp:nvSpPr>
      <dsp:spPr>
        <a:xfrm>
          <a:off x="3677623" y="1256734"/>
          <a:ext cx="725326" cy="725326"/>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2707404-1EB5-4162-8AC1-2961B01B3A56}">
      <dsp:nvSpPr>
        <dsp:cNvPr id="0" name=""/>
        <dsp:cNvSpPr/>
      </dsp:nvSpPr>
      <dsp:spPr>
        <a:xfrm>
          <a:off x="3004105" y="2645217"/>
          <a:ext cx="207236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cap="all"/>
          </a:pPr>
          <a:r>
            <a:rPr lang="en-US" sz="1600" kern="1200"/>
            <a:t>Unauthorized access</a:t>
          </a:r>
        </a:p>
      </dsp:txBody>
      <dsp:txXfrm>
        <a:off x="3004105" y="2645217"/>
        <a:ext cx="2072362" cy="720000"/>
      </dsp:txXfrm>
    </dsp:sp>
    <dsp:sp modelId="{B498CF8B-5DC4-4FE7-B362-6FC60B39F688}">
      <dsp:nvSpPr>
        <dsp:cNvPr id="0" name=""/>
        <dsp:cNvSpPr/>
      </dsp:nvSpPr>
      <dsp:spPr>
        <a:xfrm>
          <a:off x="5843242" y="987326"/>
          <a:ext cx="1264141" cy="1264141"/>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2F9EA21-FA58-4123-A0F5-DE022970F496}">
      <dsp:nvSpPr>
        <dsp:cNvPr id="0" name=""/>
        <dsp:cNvSpPr/>
      </dsp:nvSpPr>
      <dsp:spPr>
        <a:xfrm>
          <a:off x="6112649" y="1256734"/>
          <a:ext cx="725326" cy="725326"/>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B471324-C316-442B-9CD7-7AD1E94C10ED}">
      <dsp:nvSpPr>
        <dsp:cNvPr id="0" name=""/>
        <dsp:cNvSpPr/>
      </dsp:nvSpPr>
      <dsp:spPr>
        <a:xfrm>
          <a:off x="5439131" y="2645217"/>
          <a:ext cx="207236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cap="all"/>
          </a:pPr>
          <a:r>
            <a:rPr lang="en-CA" sz="1600" kern="1200"/>
            <a:t>Lack of logging</a:t>
          </a:r>
          <a:endParaRPr lang="en-US" sz="1600" kern="1200"/>
        </a:p>
      </dsp:txBody>
      <dsp:txXfrm>
        <a:off x="5439131" y="2645217"/>
        <a:ext cx="2072362" cy="720000"/>
      </dsp:txXfrm>
    </dsp:sp>
    <dsp:sp modelId="{EF5B3417-A060-4FE9-A299-C50670BD3DAC}">
      <dsp:nvSpPr>
        <dsp:cNvPr id="0" name=""/>
        <dsp:cNvSpPr/>
      </dsp:nvSpPr>
      <dsp:spPr>
        <a:xfrm>
          <a:off x="8278268" y="987326"/>
          <a:ext cx="1264141" cy="1264141"/>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AA2641A-7129-4689-87C1-19D02D38158A}">
      <dsp:nvSpPr>
        <dsp:cNvPr id="0" name=""/>
        <dsp:cNvSpPr/>
      </dsp:nvSpPr>
      <dsp:spPr>
        <a:xfrm>
          <a:off x="8547675" y="1256734"/>
          <a:ext cx="725326" cy="725326"/>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3DBD7FA-1DC2-42A7-83E3-ACB9DDCA6D9F}">
      <dsp:nvSpPr>
        <dsp:cNvPr id="0" name=""/>
        <dsp:cNvSpPr/>
      </dsp:nvSpPr>
      <dsp:spPr>
        <a:xfrm>
          <a:off x="7874157" y="2645217"/>
          <a:ext cx="207236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cap="all"/>
          </a:pPr>
          <a:r>
            <a:rPr lang="en-CA" sz="1600" kern="1200"/>
            <a:t>Open communication and storage</a:t>
          </a:r>
          <a:endParaRPr lang="en-US" sz="1600" kern="1200"/>
        </a:p>
      </dsp:txBody>
      <dsp:txXfrm>
        <a:off x="7874157" y="2645217"/>
        <a:ext cx="2072362" cy="7200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13D8B6-EA87-489F-8F86-D7F262E5A258}">
      <dsp:nvSpPr>
        <dsp:cNvPr id="0" name=""/>
        <dsp:cNvSpPr/>
      </dsp:nvSpPr>
      <dsp:spPr>
        <a:xfrm>
          <a:off x="2044800" y="376271"/>
          <a:ext cx="2196000" cy="2196000"/>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4A18700-29DC-40A1-8934-2C59919A8BAF}">
      <dsp:nvSpPr>
        <dsp:cNvPr id="0" name=""/>
        <dsp:cNvSpPr/>
      </dsp:nvSpPr>
      <dsp:spPr>
        <a:xfrm>
          <a:off x="2512800" y="844271"/>
          <a:ext cx="1260000" cy="126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A4E42BC-A68C-486C-9863-4398C3187146}">
      <dsp:nvSpPr>
        <dsp:cNvPr id="0" name=""/>
        <dsp:cNvSpPr/>
      </dsp:nvSpPr>
      <dsp:spPr>
        <a:xfrm>
          <a:off x="1342800" y="3256272"/>
          <a:ext cx="36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44600">
            <a:lnSpc>
              <a:spcPct val="100000"/>
            </a:lnSpc>
            <a:spcBef>
              <a:spcPct val="0"/>
            </a:spcBef>
            <a:spcAft>
              <a:spcPct val="35000"/>
            </a:spcAft>
            <a:buNone/>
            <a:defRPr cap="all"/>
          </a:pPr>
          <a:r>
            <a:rPr lang="en-US" sz="2800" kern="1200"/>
            <a:t>Use secure protocols</a:t>
          </a:r>
        </a:p>
      </dsp:txBody>
      <dsp:txXfrm>
        <a:off x="1342800" y="3256272"/>
        <a:ext cx="3600000" cy="720000"/>
      </dsp:txXfrm>
    </dsp:sp>
    <dsp:sp modelId="{FB032E31-3AFD-45E4-9284-241387FC9C74}">
      <dsp:nvSpPr>
        <dsp:cNvPr id="0" name=""/>
        <dsp:cNvSpPr/>
      </dsp:nvSpPr>
      <dsp:spPr>
        <a:xfrm>
          <a:off x="6274800" y="376271"/>
          <a:ext cx="2196000" cy="2196000"/>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4D1307F-4330-4A2C-9AC3-74A274E3314A}">
      <dsp:nvSpPr>
        <dsp:cNvPr id="0" name=""/>
        <dsp:cNvSpPr/>
      </dsp:nvSpPr>
      <dsp:spPr>
        <a:xfrm>
          <a:off x="6742800" y="844271"/>
          <a:ext cx="1260000" cy="126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FD4535C-3822-4DA7-A443-0C33238624F2}">
      <dsp:nvSpPr>
        <dsp:cNvPr id="0" name=""/>
        <dsp:cNvSpPr/>
      </dsp:nvSpPr>
      <dsp:spPr>
        <a:xfrm>
          <a:off x="5572800" y="3256272"/>
          <a:ext cx="36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44600">
            <a:lnSpc>
              <a:spcPct val="100000"/>
            </a:lnSpc>
            <a:spcBef>
              <a:spcPct val="0"/>
            </a:spcBef>
            <a:spcAft>
              <a:spcPct val="35000"/>
            </a:spcAft>
            <a:buNone/>
            <a:defRPr cap="all"/>
          </a:pPr>
          <a:r>
            <a:rPr lang="en-US" sz="2800" kern="1200"/>
            <a:t>Set minimum TLS</a:t>
          </a:r>
        </a:p>
      </dsp:txBody>
      <dsp:txXfrm>
        <a:off x="5572800" y="3256272"/>
        <a:ext cx="3600000" cy="72000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13D8B6-EA87-489F-8F86-D7F262E5A258}">
      <dsp:nvSpPr>
        <dsp:cNvPr id="0" name=""/>
        <dsp:cNvSpPr/>
      </dsp:nvSpPr>
      <dsp:spPr>
        <a:xfrm>
          <a:off x="679050" y="578771"/>
          <a:ext cx="1887187" cy="1887187"/>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4A18700-29DC-40A1-8934-2C59919A8BAF}">
      <dsp:nvSpPr>
        <dsp:cNvPr id="0" name=""/>
        <dsp:cNvSpPr/>
      </dsp:nvSpPr>
      <dsp:spPr>
        <a:xfrm>
          <a:off x="1081237" y="980959"/>
          <a:ext cx="1082812" cy="108281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A4E42BC-A68C-486C-9863-4398C3187146}">
      <dsp:nvSpPr>
        <dsp:cNvPr id="0" name=""/>
        <dsp:cNvSpPr/>
      </dsp:nvSpPr>
      <dsp:spPr>
        <a:xfrm>
          <a:off x="75768" y="3053772"/>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defRPr cap="all"/>
          </a:pPr>
          <a:r>
            <a:rPr lang="en-US" sz="2300" kern="1200"/>
            <a:t>Platform encryption</a:t>
          </a:r>
        </a:p>
      </dsp:txBody>
      <dsp:txXfrm>
        <a:off x="75768" y="3053772"/>
        <a:ext cx="3093750" cy="720000"/>
      </dsp:txXfrm>
    </dsp:sp>
    <dsp:sp modelId="{F6F5AA50-8C34-4C29-BB30-891CA2F8EDD3}">
      <dsp:nvSpPr>
        <dsp:cNvPr id="0" name=""/>
        <dsp:cNvSpPr/>
      </dsp:nvSpPr>
      <dsp:spPr>
        <a:xfrm>
          <a:off x="4314206" y="578771"/>
          <a:ext cx="1887187" cy="1887187"/>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C7C72AB-97BA-4CB6-A693-E97CF1382C93}">
      <dsp:nvSpPr>
        <dsp:cNvPr id="0" name=""/>
        <dsp:cNvSpPr/>
      </dsp:nvSpPr>
      <dsp:spPr>
        <a:xfrm>
          <a:off x="4716393" y="980959"/>
          <a:ext cx="1082812" cy="1082812"/>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136E533-0B23-4A3F-AE05-AFB0826B762C}">
      <dsp:nvSpPr>
        <dsp:cNvPr id="0" name=""/>
        <dsp:cNvSpPr/>
      </dsp:nvSpPr>
      <dsp:spPr>
        <a:xfrm>
          <a:off x="3710925" y="3053772"/>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defRPr cap="all"/>
          </a:pPr>
          <a:r>
            <a:rPr lang="en-CA" sz="2300" kern="1200"/>
            <a:t>Bring your own key</a:t>
          </a:r>
        </a:p>
      </dsp:txBody>
      <dsp:txXfrm>
        <a:off x="3710925" y="3053772"/>
        <a:ext cx="3093750" cy="720000"/>
      </dsp:txXfrm>
    </dsp:sp>
    <dsp:sp modelId="{EECE48DD-61F6-48BB-9D88-9C79E3326A58}">
      <dsp:nvSpPr>
        <dsp:cNvPr id="0" name=""/>
        <dsp:cNvSpPr/>
      </dsp:nvSpPr>
      <dsp:spPr>
        <a:xfrm>
          <a:off x="7949362" y="578771"/>
          <a:ext cx="1887187" cy="1887187"/>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46DADFA-9850-4DBA-A77C-19B3F454AF64}">
      <dsp:nvSpPr>
        <dsp:cNvPr id="0" name=""/>
        <dsp:cNvSpPr/>
      </dsp:nvSpPr>
      <dsp:spPr>
        <a:xfrm>
          <a:off x="8351550" y="980959"/>
          <a:ext cx="1082812" cy="1082812"/>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EC57BF0-0B5D-4831-BDCB-6A8002520270}">
      <dsp:nvSpPr>
        <dsp:cNvPr id="0" name=""/>
        <dsp:cNvSpPr/>
      </dsp:nvSpPr>
      <dsp:spPr>
        <a:xfrm>
          <a:off x="7346081" y="3053772"/>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defRPr cap="all"/>
          </a:pPr>
          <a:r>
            <a:rPr lang="en-CA" sz="2300" kern="1200"/>
            <a:t>Client-side encryption</a:t>
          </a:r>
        </a:p>
      </dsp:txBody>
      <dsp:txXfrm>
        <a:off x="7346081" y="3053772"/>
        <a:ext cx="3093750" cy="72000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13D8B6-EA87-489F-8F86-D7F262E5A258}">
      <dsp:nvSpPr>
        <dsp:cNvPr id="0" name=""/>
        <dsp:cNvSpPr/>
      </dsp:nvSpPr>
      <dsp:spPr>
        <a:xfrm>
          <a:off x="679050" y="578771"/>
          <a:ext cx="1887187" cy="1887187"/>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4A18700-29DC-40A1-8934-2C59919A8BAF}">
      <dsp:nvSpPr>
        <dsp:cNvPr id="0" name=""/>
        <dsp:cNvSpPr/>
      </dsp:nvSpPr>
      <dsp:spPr>
        <a:xfrm>
          <a:off x="1081237" y="980959"/>
          <a:ext cx="1082812" cy="108281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A4E42BC-A68C-486C-9863-4398C3187146}">
      <dsp:nvSpPr>
        <dsp:cNvPr id="0" name=""/>
        <dsp:cNvSpPr/>
      </dsp:nvSpPr>
      <dsp:spPr>
        <a:xfrm>
          <a:off x="75768" y="3053772"/>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defRPr cap="all"/>
          </a:pPr>
          <a:r>
            <a:rPr lang="en-US" sz="2400" kern="1200"/>
            <a:t>Decide on scope</a:t>
          </a:r>
        </a:p>
      </dsp:txBody>
      <dsp:txXfrm>
        <a:off x="75768" y="3053772"/>
        <a:ext cx="3093750" cy="720000"/>
      </dsp:txXfrm>
    </dsp:sp>
    <dsp:sp modelId="{C6A4E82B-558D-4897-BF00-FD7B78126E74}">
      <dsp:nvSpPr>
        <dsp:cNvPr id="0" name=""/>
        <dsp:cNvSpPr/>
      </dsp:nvSpPr>
      <dsp:spPr>
        <a:xfrm>
          <a:off x="4314206" y="578771"/>
          <a:ext cx="1887187" cy="1887187"/>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8194C1D-AFC3-4053-BA15-8D87C053112E}">
      <dsp:nvSpPr>
        <dsp:cNvPr id="0" name=""/>
        <dsp:cNvSpPr/>
      </dsp:nvSpPr>
      <dsp:spPr>
        <a:xfrm>
          <a:off x="4716393" y="980959"/>
          <a:ext cx="1082812" cy="108281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5B6A7D2-6C5D-4CDD-958E-4F78D2FA4A2B}">
      <dsp:nvSpPr>
        <dsp:cNvPr id="0" name=""/>
        <dsp:cNvSpPr/>
      </dsp:nvSpPr>
      <dsp:spPr>
        <a:xfrm>
          <a:off x="3710925" y="3053772"/>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defRPr cap="all"/>
          </a:pPr>
          <a:r>
            <a:rPr lang="en-US" sz="2400" kern="1200"/>
            <a:t>Regular key rotation</a:t>
          </a:r>
        </a:p>
      </dsp:txBody>
      <dsp:txXfrm>
        <a:off x="3710925" y="3053772"/>
        <a:ext cx="3093750" cy="720000"/>
      </dsp:txXfrm>
    </dsp:sp>
    <dsp:sp modelId="{EBDEF695-E75F-4472-826F-513E857613DA}">
      <dsp:nvSpPr>
        <dsp:cNvPr id="0" name=""/>
        <dsp:cNvSpPr/>
      </dsp:nvSpPr>
      <dsp:spPr>
        <a:xfrm>
          <a:off x="7949362" y="578771"/>
          <a:ext cx="1887187" cy="1887187"/>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ADD1B80-E792-4E5B-80E0-A4B5920E4332}">
      <dsp:nvSpPr>
        <dsp:cNvPr id="0" name=""/>
        <dsp:cNvSpPr/>
      </dsp:nvSpPr>
      <dsp:spPr>
        <a:xfrm>
          <a:off x="8351550" y="980959"/>
          <a:ext cx="1082812" cy="108281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4CB8D94-D677-41B0-B42F-228204D6E098}">
      <dsp:nvSpPr>
        <dsp:cNvPr id="0" name=""/>
        <dsp:cNvSpPr/>
      </dsp:nvSpPr>
      <dsp:spPr>
        <a:xfrm>
          <a:off x="7346081" y="3053772"/>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defRPr cap="all"/>
          </a:pPr>
          <a:r>
            <a:rPr lang="en-US" sz="2400" kern="1200"/>
            <a:t>Use token provider</a:t>
          </a:r>
        </a:p>
      </dsp:txBody>
      <dsp:txXfrm>
        <a:off x="7346081" y="3053772"/>
        <a:ext cx="3093750" cy="72000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13D8B6-EA87-489F-8F86-D7F262E5A258}">
      <dsp:nvSpPr>
        <dsp:cNvPr id="0" name=""/>
        <dsp:cNvSpPr/>
      </dsp:nvSpPr>
      <dsp:spPr>
        <a:xfrm>
          <a:off x="679050" y="578771"/>
          <a:ext cx="1887187" cy="1887187"/>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4A18700-29DC-40A1-8934-2C59919A8BAF}">
      <dsp:nvSpPr>
        <dsp:cNvPr id="0" name=""/>
        <dsp:cNvSpPr/>
      </dsp:nvSpPr>
      <dsp:spPr>
        <a:xfrm>
          <a:off x="1081237" y="980959"/>
          <a:ext cx="1082812" cy="108281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A4E42BC-A68C-486C-9863-4398C3187146}">
      <dsp:nvSpPr>
        <dsp:cNvPr id="0" name=""/>
        <dsp:cNvSpPr/>
      </dsp:nvSpPr>
      <dsp:spPr>
        <a:xfrm>
          <a:off x="75768" y="3053772"/>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defRPr cap="all"/>
          </a:pPr>
          <a:r>
            <a:rPr lang="en-US" sz="2300" kern="1200"/>
            <a:t>Use managed identities</a:t>
          </a:r>
        </a:p>
      </dsp:txBody>
      <dsp:txXfrm>
        <a:off x="75768" y="3053772"/>
        <a:ext cx="3093750" cy="720000"/>
      </dsp:txXfrm>
    </dsp:sp>
    <dsp:sp modelId="{F512FFFC-4591-4F7D-8FA2-4C0A879EF66A}">
      <dsp:nvSpPr>
        <dsp:cNvPr id="0" name=""/>
        <dsp:cNvSpPr/>
      </dsp:nvSpPr>
      <dsp:spPr>
        <a:xfrm>
          <a:off x="4314206" y="578771"/>
          <a:ext cx="1887187" cy="1887187"/>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ECB03EE-2269-429A-9C9E-B4F24F89082E}">
      <dsp:nvSpPr>
        <dsp:cNvPr id="0" name=""/>
        <dsp:cNvSpPr/>
      </dsp:nvSpPr>
      <dsp:spPr>
        <a:xfrm>
          <a:off x="4716393" y="980959"/>
          <a:ext cx="1082812" cy="1082812"/>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00EC4F8-4E39-41D5-9EC6-7339BB1B80D1}">
      <dsp:nvSpPr>
        <dsp:cNvPr id="0" name=""/>
        <dsp:cNvSpPr/>
      </dsp:nvSpPr>
      <dsp:spPr>
        <a:xfrm>
          <a:off x="3710925" y="3053772"/>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defRPr cap="all"/>
          </a:pPr>
          <a:r>
            <a:rPr lang="en-US" sz="2300" kern="1200"/>
            <a:t>Disable SAS authentication</a:t>
          </a:r>
        </a:p>
      </dsp:txBody>
      <dsp:txXfrm>
        <a:off x="3710925" y="3053772"/>
        <a:ext cx="3093750" cy="720000"/>
      </dsp:txXfrm>
    </dsp:sp>
    <dsp:sp modelId="{65F029F6-5A8D-4A2D-B92A-664BCE75D072}">
      <dsp:nvSpPr>
        <dsp:cNvPr id="0" name=""/>
        <dsp:cNvSpPr/>
      </dsp:nvSpPr>
      <dsp:spPr>
        <a:xfrm>
          <a:off x="7949362" y="578771"/>
          <a:ext cx="1887187" cy="1887187"/>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D6B49E3-B756-419B-ABAF-FAF92E2747D9}">
      <dsp:nvSpPr>
        <dsp:cNvPr id="0" name=""/>
        <dsp:cNvSpPr/>
      </dsp:nvSpPr>
      <dsp:spPr>
        <a:xfrm>
          <a:off x="8351550" y="980959"/>
          <a:ext cx="1082812" cy="1082812"/>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2454B4E-C5F4-42FD-8C58-A43E484F12B9}">
      <dsp:nvSpPr>
        <dsp:cNvPr id="0" name=""/>
        <dsp:cNvSpPr/>
      </dsp:nvSpPr>
      <dsp:spPr>
        <a:xfrm>
          <a:off x="7346081" y="3053772"/>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defRPr cap="all"/>
          </a:pPr>
          <a:r>
            <a:rPr lang="en-US" sz="2300" kern="1200"/>
            <a:t>Create custom roles</a:t>
          </a:r>
          <a:endParaRPr lang="en-CA" sz="2300" kern="1200"/>
        </a:p>
      </dsp:txBody>
      <dsp:txXfrm>
        <a:off x="7346081" y="3053772"/>
        <a:ext cx="3093750" cy="72000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13D8B6-EA87-489F-8F86-D7F262E5A258}">
      <dsp:nvSpPr>
        <dsp:cNvPr id="0" name=""/>
        <dsp:cNvSpPr/>
      </dsp:nvSpPr>
      <dsp:spPr>
        <a:xfrm>
          <a:off x="973190" y="987326"/>
          <a:ext cx="1264141" cy="1264141"/>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4A18700-29DC-40A1-8934-2C59919A8BAF}">
      <dsp:nvSpPr>
        <dsp:cNvPr id="0" name=""/>
        <dsp:cNvSpPr/>
      </dsp:nvSpPr>
      <dsp:spPr>
        <a:xfrm>
          <a:off x="1242597" y="1256734"/>
          <a:ext cx="725326" cy="72532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A4E42BC-A68C-486C-9863-4398C3187146}">
      <dsp:nvSpPr>
        <dsp:cNvPr id="0" name=""/>
        <dsp:cNvSpPr/>
      </dsp:nvSpPr>
      <dsp:spPr>
        <a:xfrm>
          <a:off x="569079" y="2645217"/>
          <a:ext cx="207236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cap="all"/>
          </a:pPr>
          <a:r>
            <a:rPr lang="en-US" sz="1500" kern="1200"/>
            <a:t>Lock down using IP firewall</a:t>
          </a:r>
        </a:p>
      </dsp:txBody>
      <dsp:txXfrm>
        <a:off x="569079" y="2645217"/>
        <a:ext cx="2072362" cy="720000"/>
      </dsp:txXfrm>
    </dsp:sp>
    <dsp:sp modelId="{43B33FA2-ADA7-458F-BFB7-362139AF94FA}">
      <dsp:nvSpPr>
        <dsp:cNvPr id="0" name=""/>
        <dsp:cNvSpPr/>
      </dsp:nvSpPr>
      <dsp:spPr>
        <a:xfrm>
          <a:off x="3408216" y="987326"/>
          <a:ext cx="1264141" cy="1264141"/>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817F168-C9ED-41BB-9CD5-0551D5407268}">
      <dsp:nvSpPr>
        <dsp:cNvPr id="0" name=""/>
        <dsp:cNvSpPr/>
      </dsp:nvSpPr>
      <dsp:spPr>
        <a:xfrm>
          <a:off x="3677623" y="1256734"/>
          <a:ext cx="725326" cy="725326"/>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8F2E6E8-EC44-4F8B-A13B-6FC4303459B7}">
      <dsp:nvSpPr>
        <dsp:cNvPr id="0" name=""/>
        <dsp:cNvSpPr/>
      </dsp:nvSpPr>
      <dsp:spPr>
        <a:xfrm>
          <a:off x="3004105" y="2645217"/>
          <a:ext cx="207236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cap="all"/>
          </a:pPr>
          <a:r>
            <a:rPr lang="en-US" sz="1500" kern="1200"/>
            <a:t>Use service tags for easy management</a:t>
          </a:r>
        </a:p>
      </dsp:txBody>
      <dsp:txXfrm>
        <a:off x="3004105" y="2645217"/>
        <a:ext cx="2072362" cy="720000"/>
      </dsp:txXfrm>
    </dsp:sp>
    <dsp:sp modelId="{74627EE7-7804-4E86-AE27-0452D78DF017}">
      <dsp:nvSpPr>
        <dsp:cNvPr id="0" name=""/>
        <dsp:cNvSpPr/>
      </dsp:nvSpPr>
      <dsp:spPr>
        <a:xfrm>
          <a:off x="5843242" y="987326"/>
          <a:ext cx="1264141" cy="1264141"/>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0D2F577-8E64-4294-96EC-E87534BA38E9}">
      <dsp:nvSpPr>
        <dsp:cNvPr id="0" name=""/>
        <dsp:cNvSpPr/>
      </dsp:nvSpPr>
      <dsp:spPr>
        <a:xfrm>
          <a:off x="6112649" y="1256734"/>
          <a:ext cx="725326" cy="72532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29914B4-63DD-4BCF-9742-FAF7AB4FB544}">
      <dsp:nvSpPr>
        <dsp:cNvPr id="0" name=""/>
        <dsp:cNvSpPr/>
      </dsp:nvSpPr>
      <dsp:spPr>
        <a:xfrm>
          <a:off x="5439131" y="2645217"/>
          <a:ext cx="207236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cap="all"/>
          </a:pPr>
          <a:r>
            <a:rPr lang="en-US" sz="1500" kern="1200" dirty="0"/>
            <a:t>Bring into your own network with private link</a:t>
          </a:r>
        </a:p>
      </dsp:txBody>
      <dsp:txXfrm>
        <a:off x="5439131" y="2645217"/>
        <a:ext cx="2072362" cy="720000"/>
      </dsp:txXfrm>
    </dsp:sp>
    <dsp:sp modelId="{6590E032-61EF-49E4-ABC5-FF202ABFE828}">
      <dsp:nvSpPr>
        <dsp:cNvPr id="0" name=""/>
        <dsp:cNvSpPr/>
      </dsp:nvSpPr>
      <dsp:spPr>
        <a:xfrm>
          <a:off x="8278268" y="987326"/>
          <a:ext cx="1264141" cy="1264141"/>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C8089B9-EAEC-4EF0-BC9C-8AB7AE76B0B4}">
      <dsp:nvSpPr>
        <dsp:cNvPr id="0" name=""/>
        <dsp:cNvSpPr/>
      </dsp:nvSpPr>
      <dsp:spPr>
        <a:xfrm>
          <a:off x="8547675" y="1256734"/>
          <a:ext cx="725326" cy="725326"/>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8BBA1C0-ECD4-4ACF-9C5F-A3A49A37EBA9}">
      <dsp:nvSpPr>
        <dsp:cNvPr id="0" name=""/>
        <dsp:cNvSpPr/>
      </dsp:nvSpPr>
      <dsp:spPr>
        <a:xfrm>
          <a:off x="7874157" y="2645217"/>
          <a:ext cx="207236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cap="all"/>
          </a:pPr>
          <a:r>
            <a:rPr lang="en-US" sz="1500" kern="1200"/>
            <a:t>Use as a trusted service in Azure</a:t>
          </a:r>
        </a:p>
      </dsp:txBody>
      <dsp:txXfrm>
        <a:off x="7874157" y="2645217"/>
        <a:ext cx="2072362" cy="72000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13D8B6-EA87-489F-8F86-D7F262E5A258}">
      <dsp:nvSpPr>
        <dsp:cNvPr id="0" name=""/>
        <dsp:cNvSpPr/>
      </dsp:nvSpPr>
      <dsp:spPr>
        <a:xfrm>
          <a:off x="679050" y="578771"/>
          <a:ext cx="1887187" cy="1887187"/>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4A18700-29DC-40A1-8934-2C59919A8BAF}">
      <dsp:nvSpPr>
        <dsp:cNvPr id="0" name=""/>
        <dsp:cNvSpPr/>
      </dsp:nvSpPr>
      <dsp:spPr>
        <a:xfrm>
          <a:off x="1081237" y="980959"/>
          <a:ext cx="1082812" cy="108281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A4E42BC-A68C-486C-9863-4398C3187146}">
      <dsp:nvSpPr>
        <dsp:cNvPr id="0" name=""/>
        <dsp:cNvSpPr/>
      </dsp:nvSpPr>
      <dsp:spPr>
        <a:xfrm>
          <a:off x="75768" y="3053772"/>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100000"/>
            </a:lnSpc>
            <a:spcBef>
              <a:spcPct val="0"/>
            </a:spcBef>
            <a:spcAft>
              <a:spcPct val="35000"/>
            </a:spcAft>
            <a:buNone/>
            <a:defRPr cap="all"/>
          </a:pPr>
          <a:r>
            <a:rPr lang="en-US" sz="2100" kern="1200"/>
            <a:t>Use operational and runtime audit logs</a:t>
          </a:r>
        </a:p>
      </dsp:txBody>
      <dsp:txXfrm>
        <a:off x="75768" y="3053772"/>
        <a:ext cx="3093750" cy="720000"/>
      </dsp:txXfrm>
    </dsp:sp>
    <dsp:sp modelId="{B5D514B6-49F1-47D0-84F3-6577EA6B5D18}">
      <dsp:nvSpPr>
        <dsp:cNvPr id="0" name=""/>
        <dsp:cNvSpPr/>
      </dsp:nvSpPr>
      <dsp:spPr>
        <a:xfrm>
          <a:off x="4314206" y="578771"/>
          <a:ext cx="1887187" cy="1887187"/>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3BA8F84-0046-4FC0-BE34-7B8B41BECA68}">
      <dsp:nvSpPr>
        <dsp:cNvPr id="0" name=""/>
        <dsp:cNvSpPr/>
      </dsp:nvSpPr>
      <dsp:spPr>
        <a:xfrm>
          <a:off x="4716393" y="980959"/>
          <a:ext cx="1082812" cy="108281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A05C0D9-86FB-4B3F-BA15-67117081258D}">
      <dsp:nvSpPr>
        <dsp:cNvPr id="0" name=""/>
        <dsp:cNvSpPr/>
      </dsp:nvSpPr>
      <dsp:spPr>
        <a:xfrm>
          <a:off x="3710925" y="3053772"/>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100000"/>
            </a:lnSpc>
            <a:spcBef>
              <a:spcPct val="0"/>
            </a:spcBef>
            <a:spcAft>
              <a:spcPct val="35000"/>
            </a:spcAft>
            <a:buNone/>
            <a:defRPr cap="all"/>
          </a:pPr>
          <a:r>
            <a:rPr lang="en-US" sz="2100" kern="1200"/>
            <a:t>Monitor configuration using Azure Policy</a:t>
          </a:r>
          <a:endParaRPr lang="en-CA" sz="2100" kern="1200"/>
        </a:p>
      </dsp:txBody>
      <dsp:txXfrm>
        <a:off x="3710925" y="3053772"/>
        <a:ext cx="3093750" cy="720000"/>
      </dsp:txXfrm>
    </dsp:sp>
    <dsp:sp modelId="{E221D558-2170-467A-853A-4611794D22A7}">
      <dsp:nvSpPr>
        <dsp:cNvPr id="0" name=""/>
        <dsp:cNvSpPr/>
      </dsp:nvSpPr>
      <dsp:spPr>
        <a:xfrm>
          <a:off x="7949362" y="578771"/>
          <a:ext cx="1887187" cy="1887187"/>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23A1EF6-D454-4D0E-B9B9-1A0A89D0A164}">
      <dsp:nvSpPr>
        <dsp:cNvPr id="0" name=""/>
        <dsp:cNvSpPr/>
      </dsp:nvSpPr>
      <dsp:spPr>
        <a:xfrm>
          <a:off x="8351550" y="980959"/>
          <a:ext cx="1082812" cy="1082812"/>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3EF8D29-541C-4809-A58C-054E98B26D71}">
      <dsp:nvSpPr>
        <dsp:cNvPr id="0" name=""/>
        <dsp:cNvSpPr/>
      </dsp:nvSpPr>
      <dsp:spPr>
        <a:xfrm>
          <a:off x="7346081" y="3053772"/>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100000"/>
            </a:lnSpc>
            <a:spcBef>
              <a:spcPct val="0"/>
            </a:spcBef>
            <a:spcAft>
              <a:spcPct val="35000"/>
            </a:spcAft>
            <a:buNone/>
            <a:defRPr cap="all"/>
          </a:pPr>
          <a:r>
            <a:rPr lang="en-CA" sz="2100" kern="1200"/>
            <a:t>Set pro-active alerting</a:t>
          </a:r>
          <a:endParaRPr lang="en-US" sz="2100" kern="1200"/>
        </a:p>
      </dsp:txBody>
      <dsp:txXfrm>
        <a:off x="7346081" y="3053772"/>
        <a:ext cx="3093750" cy="720000"/>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10.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3.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4.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5.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6.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7.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8.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9.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64AD9E0-5606-4461-9ADF-CC85CA4D2C12}" type="datetimeFigureOut">
              <a:rPr lang="en-CA" smtClean="0"/>
              <a:t>2023-06-26</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3262E94-CCC3-4A5E-823E-079D02BC80FA}" type="slidenum">
              <a:rPr lang="en-CA" smtClean="0"/>
              <a:t>‹#›</a:t>
            </a:fld>
            <a:endParaRPr lang="en-CA"/>
          </a:p>
        </p:txBody>
      </p:sp>
    </p:spTree>
    <p:extLst>
      <p:ext uri="{BB962C8B-B14F-4D97-AF65-F5344CB8AC3E}">
        <p14:creationId xmlns:p14="http://schemas.microsoft.com/office/powerpoint/2010/main" val="38055849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mailto:egrootenboer@microsoft.com"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a:t>
            </a:r>
            <a:endParaRPr lang="en-CA" dirty="0"/>
          </a:p>
        </p:txBody>
      </p:sp>
      <p:sp>
        <p:nvSpPr>
          <p:cNvPr id="4" name="Slide Number Placeholder 3"/>
          <p:cNvSpPr>
            <a:spLocks noGrp="1"/>
          </p:cNvSpPr>
          <p:nvPr>
            <p:ph type="sldNum" sz="quarter" idx="5"/>
          </p:nvPr>
        </p:nvSpPr>
        <p:spPr/>
        <p:txBody>
          <a:bodyPr/>
          <a:lstStyle/>
          <a:p>
            <a:fld id="{D3262E94-CCC3-4A5E-823E-079D02BC80FA}" type="slidenum">
              <a:rPr lang="en-CA" smtClean="0"/>
              <a:t>1</a:t>
            </a:fld>
            <a:endParaRPr lang="en-CA"/>
          </a:p>
        </p:txBody>
      </p:sp>
    </p:spTree>
    <p:extLst>
      <p:ext uri="{BB962C8B-B14F-4D97-AF65-F5344CB8AC3E}">
        <p14:creationId xmlns:p14="http://schemas.microsoft.com/office/powerpoint/2010/main" val="29701191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a:t>E</a:t>
            </a:r>
            <a:endParaRPr lang="en-CA" dirty="0"/>
          </a:p>
        </p:txBody>
      </p:sp>
      <p:sp>
        <p:nvSpPr>
          <p:cNvPr id="4" name="Slide Number Placeholder 3"/>
          <p:cNvSpPr>
            <a:spLocks noGrp="1"/>
          </p:cNvSpPr>
          <p:nvPr>
            <p:ph type="sldNum" sz="quarter" idx="5"/>
          </p:nvPr>
        </p:nvSpPr>
        <p:spPr/>
        <p:txBody>
          <a:bodyPr/>
          <a:lstStyle/>
          <a:p>
            <a:fld id="{D3262E94-CCC3-4A5E-823E-079D02BC80FA}" type="slidenum">
              <a:rPr lang="en-CA" smtClean="0"/>
              <a:t>11</a:t>
            </a:fld>
            <a:endParaRPr lang="en-CA"/>
          </a:p>
        </p:txBody>
      </p:sp>
    </p:spTree>
    <p:extLst>
      <p:ext uri="{BB962C8B-B14F-4D97-AF65-F5344CB8AC3E}">
        <p14:creationId xmlns:p14="http://schemas.microsoft.com/office/powerpoint/2010/main" val="29894301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t>
            </a:r>
            <a:endParaRPr lang="en-CA" dirty="0"/>
          </a:p>
        </p:txBody>
      </p:sp>
      <p:sp>
        <p:nvSpPr>
          <p:cNvPr id="4" name="Slide Number Placeholder 3"/>
          <p:cNvSpPr>
            <a:spLocks noGrp="1"/>
          </p:cNvSpPr>
          <p:nvPr>
            <p:ph type="sldNum" sz="quarter" idx="5"/>
          </p:nvPr>
        </p:nvSpPr>
        <p:spPr/>
        <p:txBody>
          <a:bodyPr/>
          <a:lstStyle/>
          <a:p>
            <a:fld id="{D3262E94-CCC3-4A5E-823E-079D02BC80FA}" type="slidenum">
              <a:rPr lang="en-CA" smtClean="0"/>
              <a:t>12</a:t>
            </a:fld>
            <a:endParaRPr lang="en-CA"/>
          </a:p>
        </p:txBody>
      </p:sp>
    </p:spTree>
    <p:extLst>
      <p:ext uri="{BB962C8B-B14F-4D97-AF65-F5344CB8AC3E}">
        <p14:creationId xmlns:p14="http://schemas.microsoft.com/office/powerpoint/2010/main" val="14158351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t>
            </a:r>
            <a:endParaRPr lang="en-CA" dirty="0"/>
          </a:p>
        </p:txBody>
      </p:sp>
      <p:sp>
        <p:nvSpPr>
          <p:cNvPr id="4" name="Slide Number Placeholder 3"/>
          <p:cNvSpPr>
            <a:spLocks noGrp="1"/>
          </p:cNvSpPr>
          <p:nvPr>
            <p:ph type="sldNum" sz="quarter" idx="5"/>
          </p:nvPr>
        </p:nvSpPr>
        <p:spPr/>
        <p:txBody>
          <a:bodyPr/>
          <a:lstStyle/>
          <a:p>
            <a:fld id="{D3262E94-CCC3-4A5E-823E-079D02BC80FA}" type="slidenum">
              <a:rPr lang="en-CA" smtClean="0"/>
              <a:t>13</a:t>
            </a:fld>
            <a:endParaRPr lang="en-CA"/>
          </a:p>
        </p:txBody>
      </p:sp>
    </p:spTree>
    <p:extLst>
      <p:ext uri="{BB962C8B-B14F-4D97-AF65-F5344CB8AC3E}">
        <p14:creationId xmlns:p14="http://schemas.microsoft.com/office/powerpoint/2010/main" val="8500284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a:t>
            </a:r>
            <a:endParaRPr lang="en-CA" dirty="0"/>
          </a:p>
        </p:txBody>
      </p:sp>
      <p:sp>
        <p:nvSpPr>
          <p:cNvPr id="4" name="Slide Number Placeholder 3"/>
          <p:cNvSpPr>
            <a:spLocks noGrp="1"/>
          </p:cNvSpPr>
          <p:nvPr>
            <p:ph type="sldNum" sz="quarter" idx="5"/>
          </p:nvPr>
        </p:nvSpPr>
        <p:spPr/>
        <p:txBody>
          <a:bodyPr/>
          <a:lstStyle/>
          <a:p>
            <a:fld id="{D3262E94-CCC3-4A5E-823E-079D02BC80FA}" type="slidenum">
              <a:rPr lang="en-CA" smtClean="0"/>
              <a:t>14</a:t>
            </a:fld>
            <a:endParaRPr lang="en-CA"/>
          </a:p>
        </p:txBody>
      </p:sp>
    </p:spTree>
    <p:extLst>
      <p:ext uri="{BB962C8B-B14F-4D97-AF65-F5344CB8AC3E}">
        <p14:creationId xmlns:p14="http://schemas.microsoft.com/office/powerpoint/2010/main" val="36099732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t>
            </a:r>
            <a:br>
              <a:rPr lang="en-US" dirty="0"/>
            </a:br>
            <a:r>
              <a:rPr lang="en-US" dirty="0"/>
              <a:t>Namespace, queue and topic</a:t>
            </a:r>
          </a:p>
          <a:p>
            <a:endParaRPr lang="en-CA" dirty="0"/>
          </a:p>
        </p:txBody>
      </p:sp>
      <p:sp>
        <p:nvSpPr>
          <p:cNvPr id="4" name="Slide Number Placeholder 3"/>
          <p:cNvSpPr>
            <a:spLocks noGrp="1"/>
          </p:cNvSpPr>
          <p:nvPr>
            <p:ph type="sldNum" sz="quarter" idx="5"/>
          </p:nvPr>
        </p:nvSpPr>
        <p:spPr/>
        <p:txBody>
          <a:bodyPr/>
          <a:lstStyle/>
          <a:p>
            <a:fld id="{D3262E94-CCC3-4A5E-823E-079D02BC80FA}" type="slidenum">
              <a:rPr lang="en-CA" smtClean="0"/>
              <a:t>15</a:t>
            </a:fld>
            <a:endParaRPr lang="en-CA"/>
          </a:p>
        </p:txBody>
      </p:sp>
    </p:spTree>
    <p:extLst>
      <p:ext uri="{BB962C8B-B14F-4D97-AF65-F5344CB8AC3E}">
        <p14:creationId xmlns:p14="http://schemas.microsoft.com/office/powerpoint/2010/main" val="17621978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t>
            </a:r>
            <a:br>
              <a:rPr lang="en-US" dirty="0"/>
            </a:br>
            <a:r>
              <a:rPr lang="en-US" dirty="0"/>
              <a:t>Service principal</a:t>
            </a:r>
            <a:endParaRPr lang="en-CA" dirty="0"/>
          </a:p>
        </p:txBody>
      </p:sp>
      <p:sp>
        <p:nvSpPr>
          <p:cNvPr id="4" name="Slide Number Placeholder 3"/>
          <p:cNvSpPr>
            <a:spLocks noGrp="1"/>
          </p:cNvSpPr>
          <p:nvPr>
            <p:ph type="sldNum" sz="quarter" idx="5"/>
          </p:nvPr>
        </p:nvSpPr>
        <p:spPr/>
        <p:txBody>
          <a:bodyPr/>
          <a:lstStyle/>
          <a:p>
            <a:fld id="{D3262E94-CCC3-4A5E-823E-079D02BC80FA}" type="slidenum">
              <a:rPr lang="en-CA" smtClean="0"/>
              <a:t>16</a:t>
            </a:fld>
            <a:endParaRPr lang="en-CA"/>
          </a:p>
        </p:txBody>
      </p:sp>
    </p:spTree>
    <p:extLst>
      <p:ext uri="{BB962C8B-B14F-4D97-AF65-F5344CB8AC3E}">
        <p14:creationId xmlns:p14="http://schemas.microsoft.com/office/powerpoint/2010/main" val="19196850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a:t>
            </a:r>
            <a:endParaRPr lang="en-CA" dirty="0"/>
          </a:p>
        </p:txBody>
      </p:sp>
      <p:sp>
        <p:nvSpPr>
          <p:cNvPr id="4" name="Slide Number Placeholder 3"/>
          <p:cNvSpPr>
            <a:spLocks noGrp="1"/>
          </p:cNvSpPr>
          <p:nvPr>
            <p:ph type="sldNum" sz="quarter" idx="5"/>
          </p:nvPr>
        </p:nvSpPr>
        <p:spPr/>
        <p:txBody>
          <a:bodyPr/>
          <a:lstStyle/>
          <a:p>
            <a:fld id="{D3262E94-CCC3-4A5E-823E-079D02BC80FA}" type="slidenum">
              <a:rPr lang="en-CA" smtClean="0"/>
              <a:t>17</a:t>
            </a:fld>
            <a:endParaRPr lang="en-CA"/>
          </a:p>
        </p:txBody>
      </p:sp>
    </p:spTree>
    <p:extLst>
      <p:ext uri="{BB962C8B-B14F-4D97-AF65-F5344CB8AC3E}">
        <p14:creationId xmlns:p14="http://schemas.microsoft.com/office/powerpoint/2010/main" val="21795598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a:t>
            </a:r>
            <a:endParaRPr lang="en-CA" dirty="0"/>
          </a:p>
        </p:txBody>
      </p:sp>
      <p:sp>
        <p:nvSpPr>
          <p:cNvPr id="4" name="Slide Number Placeholder 3"/>
          <p:cNvSpPr>
            <a:spLocks noGrp="1"/>
          </p:cNvSpPr>
          <p:nvPr>
            <p:ph type="sldNum" sz="quarter" idx="5"/>
          </p:nvPr>
        </p:nvSpPr>
        <p:spPr/>
        <p:txBody>
          <a:bodyPr/>
          <a:lstStyle/>
          <a:p>
            <a:fld id="{D3262E94-CCC3-4A5E-823E-079D02BC80FA}" type="slidenum">
              <a:rPr lang="en-CA" smtClean="0"/>
              <a:t>18</a:t>
            </a:fld>
            <a:endParaRPr lang="en-CA"/>
          </a:p>
        </p:txBody>
      </p:sp>
    </p:spTree>
    <p:extLst>
      <p:ext uri="{BB962C8B-B14F-4D97-AF65-F5344CB8AC3E}">
        <p14:creationId xmlns:p14="http://schemas.microsoft.com/office/powerpoint/2010/main" val="2849397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a:t>
            </a:r>
            <a:endParaRPr lang="en-CA" dirty="0"/>
          </a:p>
        </p:txBody>
      </p:sp>
      <p:sp>
        <p:nvSpPr>
          <p:cNvPr id="4" name="Slide Number Placeholder 3"/>
          <p:cNvSpPr>
            <a:spLocks noGrp="1"/>
          </p:cNvSpPr>
          <p:nvPr>
            <p:ph type="sldNum" sz="quarter" idx="5"/>
          </p:nvPr>
        </p:nvSpPr>
        <p:spPr/>
        <p:txBody>
          <a:bodyPr/>
          <a:lstStyle/>
          <a:p>
            <a:fld id="{D3262E94-CCC3-4A5E-823E-079D02BC80FA}" type="slidenum">
              <a:rPr lang="en-CA" smtClean="0"/>
              <a:t>19</a:t>
            </a:fld>
            <a:endParaRPr lang="en-CA"/>
          </a:p>
        </p:txBody>
      </p:sp>
    </p:spTree>
    <p:extLst>
      <p:ext uri="{BB962C8B-B14F-4D97-AF65-F5344CB8AC3E}">
        <p14:creationId xmlns:p14="http://schemas.microsoft.com/office/powerpoint/2010/main" val="27291426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t>
            </a:r>
            <a:endParaRPr lang="en-CA" dirty="0"/>
          </a:p>
        </p:txBody>
      </p:sp>
      <p:sp>
        <p:nvSpPr>
          <p:cNvPr id="4" name="Slide Number Placeholder 3"/>
          <p:cNvSpPr>
            <a:spLocks noGrp="1"/>
          </p:cNvSpPr>
          <p:nvPr>
            <p:ph type="sldNum" sz="quarter" idx="5"/>
          </p:nvPr>
        </p:nvSpPr>
        <p:spPr/>
        <p:txBody>
          <a:bodyPr/>
          <a:lstStyle/>
          <a:p>
            <a:fld id="{D3262E94-CCC3-4A5E-823E-079D02BC80FA}" type="slidenum">
              <a:rPr lang="en-CA" smtClean="0"/>
              <a:t>20</a:t>
            </a:fld>
            <a:endParaRPr lang="en-CA"/>
          </a:p>
        </p:txBody>
      </p:sp>
    </p:spTree>
    <p:extLst>
      <p:ext uri="{BB962C8B-B14F-4D97-AF65-F5344CB8AC3E}">
        <p14:creationId xmlns:p14="http://schemas.microsoft.com/office/powerpoint/2010/main" val="25636295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 &amp; E</a:t>
            </a:r>
            <a:endParaRPr lang="nl-NL" dirty="0"/>
          </a:p>
        </p:txBody>
      </p:sp>
      <p:sp>
        <p:nvSpPr>
          <p:cNvPr id="4" name="Slide Number Placeholder 3"/>
          <p:cNvSpPr>
            <a:spLocks noGrp="1"/>
          </p:cNvSpPr>
          <p:nvPr>
            <p:ph type="sldNum" sz="quarter" idx="5"/>
          </p:nvPr>
        </p:nvSpPr>
        <p:spPr/>
        <p:txBody>
          <a:bodyPr/>
          <a:lstStyle/>
          <a:p>
            <a:fld id="{D5D9CDAD-9CD8-4415-9260-F19E29445475}" type="slidenum">
              <a:rPr lang="nl-NL" smtClean="0"/>
              <a:t>2</a:t>
            </a:fld>
            <a:endParaRPr lang="nl-NL"/>
          </a:p>
        </p:txBody>
      </p:sp>
    </p:spTree>
    <p:extLst>
      <p:ext uri="{BB962C8B-B14F-4D97-AF65-F5344CB8AC3E}">
        <p14:creationId xmlns:p14="http://schemas.microsoft.com/office/powerpoint/2010/main" val="5006541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1CDCAF0-9A5A-44EA-A156-D8DD9D1FC6E0}"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758467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looking for performance, we see customers often leveraging containers, </a:t>
            </a:r>
            <a:r>
              <a:rPr lang="en-US" dirty="0" err="1"/>
              <a:t>f.e</a:t>
            </a:r>
            <a:r>
              <a:rPr lang="en-US" dirty="0"/>
              <a:t>. with KEDA. But what to do if a container loses it’s connection?</a:t>
            </a:r>
          </a:p>
          <a:p>
            <a:endParaRPr lang="en-US" dirty="0"/>
          </a:p>
          <a:p>
            <a:r>
              <a:rPr lang="en-US" dirty="0"/>
              <a:t>Interoperability</a:t>
            </a:r>
          </a:p>
          <a:p>
            <a:endParaRPr lang="en-US" dirty="0"/>
          </a:p>
          <a:p>
            <a:pPr algn="l" rtl="0" fontAlgn="base"/>
            <a:r>
              <a:rPr lang="en-US" sz="1800" b="0" i="1" dirty="0">
                <a:solidFill>
                  <a:srgbClr val="000000"/>
                </a:solidFill>
                <a:effectLst/>
                <a:latin typeface="Calibri" panose="020F0502020204030204" pitchFamily="34" charset="0"/>
              </a:rPr>
              <a:t>Terminus</a:t>
            </a:r>
            <a:r>
              <a:rPr lang="en-US" sz="1800" b="0" i="0" dirty="0">
                <a:solidFill>
                  <a:srgbClr val="000000"/>
                </a:solidFill>
                <a:effectLst/>
                <a:latin typeface="Calibri" panose="020F0502020204030204" pitchFamily="34" charset="0"/>
              </a:rPr>
              <a:t> - Encapsulates the endpoint state associated with an AMQP Terminus. An AMQP Terminus acts as either a source or target for messages, but never both. Every AMQP link is associated with both a source terminus and a target terminus that is negotiated during link establishment. A terminus consists of an AMQP address, along with several other properties defining the quality of service and behavior of the link. </a:t>
            </a:r>
            <a:endParaRPr lang="en-US" b="0" i="0" dirty="0">
              <a:solidFill>
                <a:srgbClr val="000000"/>
              </a:solidFill>
              <a:effectLst/>
              <a:latin typeface="Segoe UI" panose="020B0502040204020203" pitchFamily="34" charset="0"/>
            </a:endParaRPr>
          </a:p>
          <a:p>
            <a:pPr algn="l" rtl="0" fontAlgn="base"/>
            <a:r>
              <a:rPr lang="en-US" sz="1800" b="0" i="1" dirty="0">
                <a:solidFill>
                  <a:srgbClr val="000000"/>
                </a:solidFill>
                <a:effectLst/>
                <a:latin typeface="Calibri" panose="020F0502020204030204" pitchFamily="34" charset="0"/>
              </a:rPr>
              <a:t>Link</a:t>
            </a:r>
            <a:r>
              <a:rPr lang="en-US" sz="1800" b="0" i="0" dirty="0">
                <a:solidFill>
                  <a:srgbClr val="000000"/>
                </a:solidFill>
                <a:effectLst/>
                <a:latin typeface="Calibri" panose="020F0502020204030204" pitchFamily="34" charset="0"/>
              </a:rPr>
              <a:t> – Provides a unidirectional transport between two nodes. A link attaches to a node at a terminus. </a:t>
            </a:r>
            <a:endParaRPr lang="en-US" b="0" i="0" dirty="0">
              <a:solidFill>
                <a:srgbClr val="000000"/>
              </a:solidFill>
              <a:effectLst/>
              <a:latin typeface="Segoe UI" panose="020B0502040204020203" pitchFamily="34" charset="0"/>
            </a:endParaRPr>
          </a:p>
          <a:p>
            <a:endParaRPr lang="en-CA" dirty="0"/>
          </a:p>
          <a:p>
            <a:pPr marL="0" marR="0">
              <a:lnSpc>
                <a:spcPct val="107000"/>
              </a:lnSpc>
              <a:spcBef>
                <a:spcPts val="0"/>
              </a:spcBef>
              <a:spcAft>
                <a:spcPts val="0"/>
              </a:spcAft>
            </a:pPr>
            <a:r>
              <a:rPr lang="en-US" sz="1800" b="1" dirty="0">
                <a:solidFill>
                  <a:srgbClr val="FFFFFF"/>
                </a:solidFill>
                <a:effectLst/>
                <a:latin typeface="Community"/>
                <a:ea typeface="Calibri" panose="020F0502020204030204" pitchFamily="34" charset="0"/>
                <a:cs typeface="Arial" panose="020B0604020202020204" pitchFamily="34" charset="0"/>
              </a:rPr>
              <a:t>Terminus recovery</a:t>
            </a:r>
            <a:endParaRPr lang="en-CA"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b="0" dirty="0">
                <a:solidFill>
                  <a:srgbClr val="FFFFFF"/>
                </a:solidFill>
                <a:effectLst/>
                <a:latin typeface="Community"/>
                <a:ea typeface="Calibri" panose="020F0502020204030204" pitchFamily="34" charset="0"/>
                <a:cs typeface="Arial" panose="020B0604020202020204" pitchFamily="34" charset="0"/>
              </a:rPr>
              <a:t>Allow for recovery of terminus with link name, allowing clients to reconnect to the service without creating a new sender or receiver. The SDK will track the unsettled map on the client and when it reconnects it will send this to the service for consolidation.</a:t>
            </a:r>
            <a:endParaRPr lang="en-CA" sz="1800" b="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b="1" dirty="0">
                <a:solidFill>
                  <a:srgbClr val="000000"/>
                </a:solidFill>
                <a:effectLst/>
                <a:latin typeface="Segoe UI" panose="020B0502040204020203" pitchFamily="34" charset="0"/>
                <a:ea typeface="Calibri" panose="020F0502020204030204" pitchFamily="34" charset="0"/>
                <a:cs typeface="Arial" panose="020B0604020202020204" pitchFamily="34" charset="0"/>
              </a:rPr>
              <a:t>Durable locks</a:t>
            </a:r>
            <a:endParaRPr lang="en-CA"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dirty="0">
                <a:solidFill>
                  <a:srgbClr val="000000"/>
                </a:solidFill>
                <a:effectLst/>
                <a:latin typeface="Segoe UI" panose="020B0502040204020203" pitchFamily="34" charset="0"/>
                <a:ea typeface="Calibri" panose="020F0502020204030204" pitchFamily="34" charset="0"/>
                <a:cs typeface="Arial" panose="020B0604020202020204" pitchFamily="34" charset="0"/>
              </a:rPr>
              <a:t>After connection loss, whether this is due to network connectivity or node restarts, keep the message state information of the terminus available on reconnection of the link.</a:t>
            </a:r>
            <a:endParaRPr lang="en-CA"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b="1" dirty="0">
                <a:solidFill>
                  <a:srgbClr val="000000"/>
                </a:solidFill>
                <a:effectLst/>
                <a:latin typeface="Segoe UI" panose="020B0502040204020203" pitchFamily="34" charset="0"/>
                <a:ea typeface="Calibri" panose="020F0502020204030204" pitchFamily="34" charset="0"/>
                <a:cs typeface="Arial" panose="020B0604020202020204" pitchFamily="34" charset="0"/>
              </a:rPr>
              <a:t>Configuration of durability policy</a:t>
            </a:r>
            <a:endParaRPr lang="en-CA"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dirty="0">
                <a:solidFill>
                  <a:srgbClr val="000000"/>
                </a:solidFill>
                <a:effectLst/>
                <a:latin typeface="Segoe UI" panose="020B0502040204020203" pitchFamily="34" charset="0"/>
                <a:ea typeface="Calibri" panose="020F0502020204030204" pitchFamily="34" charset="0"/>
                <a:cs typeface="Arial" panose="020B0604020202020204" pitchFamily="34" charset="0"/>
              </a:rPr>
              <a:t>Allow each client to configure their durability policy. If a durability policy of </a:t>
            </a:r>
            <a:r>
              <a:rPr lang="en-US" sz="1800" b="1" dirty="0">
                <a:solidFill>
                  <a:srgbClr val="000000"/>
                </a:solidFill>
                <a:effectLst/>
                <a:latin typeface="Segoe UI" panose="020B0502040204020203" pitchFamily="34" charset="0"/>
                <a:ea typeface="Calibri" panose="020F0502020204030204" pitchFamily="34" charset="0"/>
                <a:cs typeface="Arial" panose="020B0604020202020204" pitchFamily="34" charset="0"/>
              </a:rPr>
              <a:t>None</a:t>
            </a:r>
            <a:r>
              <a:rPr lang="en-US" sz="1800" dirty="0">
                <a:solidFill>
                  <a:srgbClr val="000000"/>
                </a:solidFill>
                <a:effectLst/>
                <a:latin typeface="Segoe UI" panose="020B0502040204020203" pitchFamily="34" charset="0"/>
                <a:ea typeface="Calibri" panose="020F0502020204030204" pitchFamily="34" charset="0"/>
                <a:cs typeface="Arial" panose="020B0604020202020204" pitchFamily="34" charset="0"/>
              </a:rPr>
              <a:t> is chosen, durable terminus will be disabled.</a:t>
            </a:r>
            <a:endParaRPr lang="en-CA"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b="1" dirty="0">
                <a:solidFill>
                  <a:srgbClr val="000000"/>
                </a:solidFill>
                <a:effectLst/>
                <a:latin typeface="Segoe UI" panose="020B0502040204020203" pitchFamily="34" charset="0"/>
                <a:ea typeface="Calibri" panose="020F0502020204030204" pitchFamily="34" charset="0"/>
                <a:cs typeface="Arial" panose="020B0604020202020204" pitchFamily="34" charset="0"/>
              </a:rPr>
              <a:t>Maximum of 5000 active terminuses per namespace</a:t>
            </a:r>
            <a:endParaRPr lang="en-CA"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dirty="0">
                <a:solidFill>
                  <a:srgbClr val="000000"/>
                </a:solidFill>
                <a:effectLst/>
                <a:latin typeface="Segoe UI" panose="020B0502040204020203" pitchFamily="34" charset="0"/>
                <a:ea typeface="Calibri" panose="020F0502020204030204" pitchFamily="34" charset="0"/>
                <a:cs typeface="Arial" panose="020B0604020202020204" pitchFamily="34" charset="0"/>
              </a:rPr>
              <a:t>As a terminus is expected to be restored relatively quickly after a connection breaks, we will keep this in line with the maximum number of connections on a namespace.</a:t>
            </a:r>
            <a:endParaRPr lang="en-CA"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b="1" dirty="0">
                <a:solidFill>
                  <a:srgbClr val="000000"/>
                </a:solidFill>
                <a:effectLst/>
                <a:latin typeface="Segoe UI" panose="020B0502040204020203" pitchFamily="34" charset="0"/>
                <a:ea typeface="Calibri" panose="020F0502020204030204" pitchFamily="34" charset="0"/>
                <a:cs typeface="Arial" panose="020B0604020202020204" pitchFamily="34" charset="0"/>
              </a:rPr>
              <a:t>Terminus management</a:t>
            </a:r>
            <a:endParaRPr lang="en-CA"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dirty="0">
                <a:solidFill>
                  <a:srgbClr val="000000"/>
                </a:solidFill>
                <a:effectLst/>
                <a:latin typeface="Segoe UI" panose="020B0502040204020203" pitchFamily="34" charset="0"/>
                <a:ea typeface="Calibri" panose="020F0502020204030204" pitchFamily="34" charset="0"/>
                <a:cs typeface="Arial" panose="020B0604020202020204" pitchFamily="34" charset="0"/>
              </a:rPr>
              <a:t>It should be possible to retrieve a list of active terminuses through the API, as well as deleting an existing terminus, closing any existing links. This will allow customers to manage orphaned terminuses. Also allow retrieving details of a specific terminus, such as it's AMQP address and other properties defining the quality of service and behavior of the link.</a:t>
            </a:r>
            <a:endParaRPr lang="en-CA"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b="1" dirty="0">
                <a:solidFill>
                  <a:srgbClr val="000000"/>
                </a:solidFill>
                <a:effectLst/>
                <a:latin typeface="Segoe UI" panose="020B0502040204020203" pitchFamily="34" charset="0"/>
                <a:ea typeface="Calibri" panose="020F0502020204030204" pitchFamily="34" charset="0"/>
                <a:cs typeface="Arial" panose="020B0604020202020204" pitchFamily="34" charset="0"/>
              </a:rPr>
              <a:t>Connect to existing terminus</a:t>
            </a:r>
            <a:endParaRPr lang="en-CA"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dirty="0">
                <a:solidFill>
                  <a:srgbClr val="000000"/>
                </a:solidFill>
                <a:effectLst/>
                <a:latin typeface="Segoe UI" panose="020B0502040204020203" pitchFamily="34" charset="0"/>
                <a:ea typeface="Calibri" panose="020F0502020204030204" pitchFamily="34" charset="0"/>
                <a:cs typeface="Arial" panose="020B0604020202020204" pitchFamily="34" charset="0"/>
              </a:rPr>
              <a:t>Allow to connect to an existing terminus, by letting the client provide the link state, thus letting one client pass work to another.</a:t>
            </a:r>
            <a:endParaRPr lang="en-CA"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b="1" dirty="0">
                <a:solidFill>
                  <a:srgbClr val="000000"/>
                </a:solidFill>
                <a:effectLst/>
                <a:latin typeface="Segoe UI" panose="020B0502040204020203" pitchFamily="34" charset="0"/>
                <a:ea typeface="Calibri" panose="020F0502020204030204" pitchFamily="34" charset="0"/>
                <a:cs typeface="Arial" panose="020B0604020202020204" pitchFamily="34" charset="0"/>
              </a:rPr>
              <a:t>Configuration of timeout</a:t>
            </a:r>
            <a:endParaRPr lang="en-CA"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dirty="0">
                <a:solidFill>
                  <a:srgbClr val="000000"/>
                </a:solidFill>
                <a:effectLst/>
                <a:latin typeface="Segoe UI" panose="020B0502040204020203" pitchFamily="34" charset="0"/>
                <a:ea typeface="Calibri" panose="020F0502020204030204" pitchFamily="34" charset="0"/>
                <a:cs typeface="Arial" panose="020B0604020202020204" pitchFamily="34" charset="0"/>
              </a:rPr>
              <a:t>Allow client to specify the timeout value when using durable terminus. Minimum value will be 30 seconds, while the maximum will be 2 hours.</a:t>
            </a:r>
            <a:endParaRPr lang="en-CA"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b="1" dirty="0">
                <a:solidFill>
                  <a:srgbClr val="000000"/>
                </a:solidFill>
                <a:effectLst/>
                <a:latin typeface="Segoe UI" panose="020B0502040204020203" pitchFamily="34" charset="0"/>
                <a:ea typeface="Calibri" panose="020F0502020204030204" pitchFamily="34" charset="0"/>
                <a:cs typeface="Arial" panose="020B0604020202020204" pitchFamily="34" charset="0"/>
              </a:rPr>
              <a:t>Configuration of expiry policy</a:t>
            </a:r>
            <a:endParaRPr lang="en-CA"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dirty="0">
                <a:solidFill>
                  <a:srgbClr val="000000"/>
                </a:solidFill>
                <a:effectLst/>
                <a:latin typeface="Segoe UI" panose="020B0502040204020203" pitchFamily="34" charset="0"/>
                <a:ea typeface="Calibri" panose="020F0502020204030204" pitchFamily="34" charset="0"/>
                <a:cs typeface="Arial" panose="020B0604020202020204" pitchFamily="34" charset="0"/>
              </a:rPr>
              <a:t>Client should be allowed to set the expiry policy for their durable terminus. If policy </a:t>
            </a:r>
            <a:r>
              <a:rPr lang="en-US" sz="1800" b="1" dirty="0">
                <a:solidFill>
                  <a:srgbClr val="000000"/>
                </a:solidFill>
                <a:effectLst/>
                <a:latin typeface="Segoe UI" panose="020B0502040204020203" pitchFamily="34" charset="0"/>
                <a:ea typeface="Calibri" panose="020F0502020204030204" pitchFamily="34" charset="0"/>
                <a:cs typeface="Arial" panose="020B0604020202020204" pitchFamily="34" charset="0"/>
              </a:rPr>
              <a:t>Never</a:t>
            </a:r>
            <a:r>
              <a:rPr lang="en-US" sz="1800" dirty="0">
                <a:solidFill>
                  <a:srgbClr val="000000"/>
                </a:solidFill>
                <a:effectLst/>
                <a:latin typeface="Segoe UI" panose="020B0502040204020203" pitchFamily="34" charset="0"/>
                <a:ea typeface="Calibri" panose="020F0502020204030204" pitchFamily="34" charset="0"/>
                <a:cs typeface="Arial" panose="020B0604020202020204" pitchFamily="34" charset="0"/>
              </a:rPr>
              <a:t> is chosen, an exception will be thrown, as we do not support this.</a:t>
            </a:r>
            <a:endParaRPr lang="en-CA"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b="1" dirty="0">
                <a:solidFill>
                  <a:srgbClr val="000000"/>
                </a:solidFill>
                <a:effectLst/>
                <a:latin typeface="Segoe UI" panose="020B0502040204020203" pitchFamily="34" charset="0"/>
                <a:ea typeface="Calibri" panose="020F0502020204030204" pitchFamily="34" charset="0"/>
                <a:cs typeface="Arial" panose="020B0604020202020204" pitchFamily="34" charset="0"/>
              </a:rPr>
              <a:t>Terminus management in Service Bus Explorer</a:t>
            </a:r>
            <a:endParaRPr lang="en-CA"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dirty="0">
                <a:solidFill>
                  <a:srgbClr val="000000"/>
                </a:solidFill>
                <a:effectLst/>
                <a:latin typeface="Segoe UI" panose="020B0502040204020203" pitchFamily="34" charset="0"/>
                <a:ea typeface="Calibri" panose="020F0502020204030204" pitchFamily="34" charset="0"/>
                <a:cs typeface="Arial" panose="020B0604020202020204" pitchFamily="34" charset="0"/>
              </a:rPr>
              <a:t>Show an overview of the existing terminuses in the Service Bus Explorer and allow to delete an existing terminus. Allow retrieving the details of a specific terminus and displaying its properties.</a:t>
            </a:r>
            <a:endParaRPr lang="en-CA"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b="1" dirty="0">
                <a:solidFill>
                  <a:srgbClr val="000000"/>
                </a:solidFill>
                <a:effectLst/>
                <a:latin typeface="Segoe UI" panose="020B0502040204020203" pitchFamily="34" charset="0"/>
                <a:ea typeface="Calibri" panose="020F0502020204030204" pitchFamily="34" charset="0"/>
                <a:cs typeface="Arial" panose="020B0604020202020204" pitchFamily="34" charset="0"/>
              </a:rPr>
              <a:t>Message consolidation when client does not have recollection of unsettled map</a:t>
            </a:r>
            <a:endParaRPr lang="en-CA"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dirty="0">
                <a:solidFill>
                  <a:srgbClr val="000000"/>
                </a:solidFill>
                <a:effectLst/>
                <a:latin typeface="Segoe UI" panose="020B0502040204020203" pitchFamily="34" charset="0"/>
                <a:ea typeface="Calibri" panose="020F0502020204030204" pitchFamily="34" charset="0"/>
                <a:cs typeface="Arial" panose="020B0604020202020204" pitchFamily="34" charset="0"/>
              </a:rPr>
              <a:t>When using intermediate brokers, the client might not have access to the unsettled map when reconnecting.</a:t>
            </a:r>
            <a:endParaRPr lang="en-CA" sz="1800" dirty="0">
              <a:effectLst/>
              <a:latin typeface="Calibri" panose="020F0502020204030204" pitchFamily="34" charset="0"/>
              <a:ea typeface="Calibri" panose="020F0502020204030204" pitchFamily="34" charset="0"/>
              <a:cs typeface="Arial" panose="020B0604020202020204" pitchFamily="34" charset="0"/>
            </a:endParaRPr>
          </a:p>
          <a:p>
            <a:endParaRPr lang="en-CA"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1CDCAF0-9A5A-44EA-A156-D8DD9D1FC6E0}"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564407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0"/>
              </a:spcAft>
            </a:pPr>
            <a:r>
              <a:rPr lang="en-US" sz="1800" b="0" dirty="0">
                <a:solidFill>
                  <a:srgbClr val="000000"/>
                </a:solidFill>
                <a:effectLst/>
                <a:latin typeface="Segoe UI" panose="020B0502040204020203" pitchFamily="34" charset="0"/>
                <a:ea typeface="Calibri" panose="020F0502020204030204" pitchFamily="34" charset="0"/>
                <a:cs typeface="Arial" panose="020B0604020202020204" pitchFamily="34" charset="0"/>
              </a:rPr>
              <a:t>When you need high performance on SB, this is often a mission critical system. How do we make sure that we can quickly continue in case of disaster?</a:t>
            </a:r>
          </a:p>
          <a:p>
            <a:pPr marL="0" marR="0">
              <a:lnSpc>
                <a:spcPct val="107000"/>
              </a:lnSpc>
              <a:spcBef>
                <a:spcPts val="0"/>
              </a:spcBef>
              <a:spcAft>
                <a:spcPts val="0"/>
              </a:spcAft>
            </a:pPr>
            <a:endParaRPr lang="en-US" sz="1800" b="1" dirty="0">
              <a:solidFill>
                <a:srgbClr val="000000"/>
              </a:solidFill>
              <a:effectLst/>
              <a:latin typeface="Segoe UI" panose="020B0502040204020203"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b="1" dirty="0">
                <a:solidFill>
                  <a:srgbClr val="000000"/>
                </a:solidFill>
                <a:effectLst/>
                <a:latin typeface="Segoe UI" panose="020B0502040204020203" pitchFamily="34" charset="0"/>
                <a:ea typeface="Calibri" panose="020F0502020204030204" pitchFamily="34" charset="0"/>
                <a:cs typeface="Arial" panose="020B0604020202020204" pitchFamily="34" charset="0"/>
              </a:rPr>
              <a:t>Implement data replication across regions for data and metadata</a:t>
            </a:r>
            <a:endParaRPr lang="en-CA"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dirty="0">
                <a:solidFill>
                  <a:srgbClr val="000000"/>
                </a:solidFill>
                <a:effectLst/>
                <a:latin typeface="Segoe UI" panose="020B0502040204020203" pitchFamily="34" charset="0"/>
                <a:ea typeface="Calibri" panose="020F0502020204030204" pitchFamily="34" charset="0"/>
                <a:cs typeface="Arial" panose="020B0604020202020204" pitchFamily="34" charset="0"/>
              </a:rPr>
              <a:t>Expand the current capabilities of the GeoDR feature to also include metadata.</a:t>
            </a:r>
            <a:endParaRPr lang="en-CA"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b="1" dirty="0">
                <a:solidFill>
                  <a:srgbClr val="000000"/>
                </a:solidFill>
                <a:effectLst/>
                <a:latin typeface="Segoe UI" panose="020B0502040204020203" pitchFamily="34" charset="0"/>
                <a:ea typeface="Calibri" panose="020F0502020204030204" pitchFamily="34" charset="0"/>
                <a:cs typeface="Arial" panose="020B0604020202020204" pitchFamily="34" charset="0"/>
              </a:rPr>
              <a:t>Use any region</a:t>
            </a:r>
            <a:endParaRPr lang="en-CA"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dirty="0">
                <a:solidFill>
                  <a:srgbClr val="000000"/>
                </a:solidFill>
                <a:effectLst/>
                <a:latin typeface="Segoe UI" panose="020B0502040204020203" pitchFamily="34" charset="0"/>
                <a:ea typeface="Calibri" panose="020F0502020204030204" pitchFamily="34" charset="0"/>
                <a:cs typeface="Arial" panose="020B0604020202020204" pitchFamily="34" charset="0"/>
              </a:rPr>
              <a:t>Customer can configure failover to any region they want.</a:t>
            </a:r>
            <a:endParaRPr lang="en-CA"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b="1" dirty="0">
                <a:solidFill>
                  <a:srgbClr val="000000"/>
                </a:solidFill>
                <a:effectLst/>
                <a:latin typeface="Segoe UI" panose="020B0502040204020203" pitchFamily="34" charset="0"/>
                <a:ea typeface="Calibri" panose="020F0502020204030204" pitchFamily="34" charset="0"/>
                <a:cs typeface="Arial" panose="020B0604020202020204" pitchFamily="34" charset="0"/>
              </a:rPr>
              <a:t>Multiple failover regions</a:t>
            </a:r>
            <a:endParaRPr lang="en-CA"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dirty="0">
                <a:solidFill>
                  <a:srgbClr val="000000"/>
                </a:solidFill>
                <a:effectLst/>
                <a:latin typeface="Segoe UI" panose="020B0502040204020203" pitchFamily="34" charset="0"/>
                <a:ea typeface="Calibri" panose="020F0502020204030204" pitchFamily="34" charset="0"/>
                <a:cs typeface="Arial" panose="020B0604020202020204" pitchFamily="34" charset="0"/>
              </a:rPr>
              <a:t>Allow customers to set multiple failover regions, providing them with the option to remain highly available even after failover. Data will be replicated between all regions.</a:t>
            </a:r>
            <a:endParaRPr lang="en-CA"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b="1" dirty="0">
                <a:solidFill>
                  <a:srgbClr val="000000"/>
                </a:solidFill>
                <a:effectLst/>
                <a:latin typeface="Segoe UI" panose="020B0502040204020203" pitchFamily="34" charset="0"/>
                <a:ea typeface="Calibri" panose="020F0502020204030204" pitchFamily="34" charset="0"/>
                <a:cs typeface="Arial" panose="020B0604020202020204" pitchFamily="34" charset="0"/>
              </a:rPr>
              <a:t>Customer can failover to any healthy region</a:t>
            </a:r>
            <a:endParaRPr lang="en-CA"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dirty="0">
                <a:solidFill>
                  <a:srgbClr val="000000"/>
                </a:solidFill>
                <a:effectLst/>
                <a:latin typeface="Segoe UI" panose="020B0502040204020203" pitchFamily="34" charset="0"/>
                <a:ea typeface="Calibri" panose="020F0502020204030204" pitchFamily="34" charset="0"/>
                <a:cs typeface="Arial" panose="020B0604020202020204" pitchFamily="34" charset="0"/>
              </a:rPr>
              <a:t>Customers can initiate failover at any time to a healthy region. This will also allow them to fail back to a previous primary region, once this region is healthy again.</a:t>
            </a:r>
            <a:endParaRPr lang="en-CA"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b="1" dirty="0">
                <a:solidFill>
                  <a:srgbClr val="000000"/>
                </a:solidFill>
                <a:effectLst/>
                <a:latin typeface="Segoe UI" panose="020B0502040204020203" pitchFamily="34" charset="0"/>
                <a:ea typeface="Calibri" panose="020F0502020204030204" pitchFamily="34" charset="0"/>
                <a:cs typeface="Arial" panose="020B0604020202020204" pitchFamily="34" charset="0"/>
              </a:rPr>
              <a:t>Provide choice between strong and eventual consistency</a:t>
            </a:r>
            <a:endParaRPr lang="en-CA"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dirty="0">
                <a:solidFill>
                  <a:srgbClr val="000000"/>
                </a:solidFill>
                <a:effectLst/>
                <a:latin typeface="Segoe UI" panose="020B0502040204020203" pitchFamily="34" charset="0"/>
                <a:ea typeface="Calibri" panose="020F0502020204030204" pitchFamily="34" charset="0"/>
                <a:cs typeface="Arial" panose="020B0604020202020204" pitchFamily="34" charset="0"/>
              </a:rPr>
              <a:t>Customer can decide between strong and eventual consistency.</a:t>
            </a:r>
            <a:endParaRPr lang="en-CA"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b="1" dirty="0">
                <a:solidFill>
                  <a:srgbClr val="000000"/>
                </a:solidFill>
                <a:effectLst/>
                <a:latin typeface="Segoe UI" panose="020B0502040204020203" pitchFamily="34" charset="0"/>
                <a:ea typeface="Calibri" panose="020F0502020204030204" pitchFamily="34" charset="0"/>
                <a:cs typeface="Arial" panose="020B0604020202020204" pitchFamily="34" charset="0"/>
              </a:rPr>
              <a:t>Strong consistency requires at least 3 replicas</a:t>
            </a:r>
            <a:endParaRPr lang="en-CA"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dirty="0">
                <a:solidFill>
                  <a:srgbClr val="000000"/>
                </a:solidFill>
                <a:effectLst/>
                <a:latin typeface="Segoe UI" panose="020B0502040204020203" pitchFamily="34" charset="0"/>
                <a:ea typeface="Calibri" panose="020F0502020204030204" pitchFamily="34" charset="0"/>
                <a:cs typeface="Arial" panose="020B0604020202020204" pitchFamily="34" charset="0"/>
              </a:rPr>
              <a:t>We use quorum-based commits with strong consistency, meaning that a majority of replicas need to acknowledge an operation before acknowledging the result to the client.  A majority is calculated as (number of replicas / 2) + 1. This will result in a RPO 0 scenario.</a:t>
            </a:r>
            <a:endParaRPr lang="en-CA"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b="1" dirty="0">
                <a:solidFill>
                  <a:srgbClr val="000000"/>
                </a:solidFill>
                <a:effectLst/>
                <a:latin typeface="Segoe UI" panose="020B0502040204020203" pitchFamily="34" charset="0"/>
                <a:ea typeface="Calibri" panose="020F0502020204030204" pitchFamily="34" charset="0"/>
                <a:cs typeface="Arial" panose="020B0604020202020204" pitchFamily="34" charset="0"/>
              </a:rPr>
              <a:t>Configure maximum RPO for eventual consistency</a:t>
            </a:r>
            <a:endParaRPr lang="en-CA"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dirty="0">
                <a:solidFill>
                  <a:srgbClr val="000000"/>
                </a:solidFill>
                <a:effectLst/>
                <a:latin typeface="Segoe UI" panose="020B0502040204020203" pitchFamily="34" charset="0"/>
                <a:ea typeface="Calibri" panose="020F0502020204030204" pitchFamily="34" charset="0"/>
                <a:cs typeface="Arial" panose="020B0604020202020204" pitchFamily="34" charset="0"/>
              </a:rPr>
              <a:t>When using eventual consistency, the customer can configure the maximum RPO.</a:t>
            </a:r>
            <a:endParaRPr lang="en-CA"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b="1" dirty="0">
                <a:solidFill>
                  <a:srgbClr val="000000"/>
                </a:solidFill>
                <a:effectLst/>
                <a:latin typeface="Segoe UI" panose="020B0502040204020203" pitchFamily="34" charset="0"/>
                <a:ea typeface="Calibri" panose="020F0502020204030204" pitchFamily="34" charset="0"/>
                <a:cs typeface="Arial" panose="020B0604020202020204" pitchFamily="34" charset="0"/>
              </a:rPr>
              <a:t>Provide telemetry around healthiness of secondary replicas</a:t>
            </a:r>
            <a:endParaRPr lang="en-CA"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dirty="0">
                <a:solidFill>
                  <a:srgbClr val="000000"/>
                </a:solidFill>
                <a:effectLst/>
                <a:latin typeface="Segoe UI" panose="020B0502040204020203" pitchFamily="34" charset="0"/>
                <a:ea typeface="Calibri" panose="020F0502020204030204" pitchFamily="34" charset="0"/>
                <a:cs typeface="Arial" panose="020B0604020202020204" pitchFamily="34" charset="0"/>
              </a:rPr>
              <a:t>Implement telemetry indicating if the secondary replicas are healthy or have issues. This way the user can set up an alert and decide on follow-up actions. </a:t>
            </a:r>
            <a:endParaRPr lang="en-CA"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b="1" dirty="0">
                <a:solidFill>
                  <a:srgbClr val="000000"/>
                </a:solidFill>
                <a:effectLst/>
                <a:latin typeface="Segoe UI" panose="020B0502040204020203" pitchFamily="34" charset="0"/>
                <a:ea typeface="Calibri" panose="020F0502020204030204" pitchFamily="34" charset="0"/>
                <a:cs typeface="Arial" panose="020B0604020202020204" pitchFamily="34" charset="0"/>
              </a:rPr>
              <a:t>Lagging replicas are caught up when becoming healthy again</a:t>
            </a:r>
            <a:endParaRPr lang="en-CA"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dirty="0">
                <a:solidFill>
                  <a:srgbClr val="000000"/>
                </a:solidFill>
                <a:effectLst/>
                <a:latin typeface="Segoe UI" panose="020B0502040204020203" pitchFamily="34" charset="0"/>
                <a:ea typeface="Calibri" panose="020F0502020204030204" pitchFamily="34" charset="0"/>
                <a:cs typeface="Arial" panose="020B0604020202020204" pitchFamily="34" charset="0"/>
              </a:rPr>
              <a:t>If a secondary replica is lagging on the primary replica, this will be reported to the user through telemetry. If the user decides to wait, and the secondary replica becomes healthy again, it will be caught up to the current state of the primary replica.</a:t>
            </a:r>
            <a:endParaRPr lang="en-CA"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b="1" dirty="0">
                <a:solidFill>
                  <a:srgbClr val="000000"/>
                </a:solidFill>
                <a:effectLst/>
                <a:latin typeface="Segoe UI" panose="020B0502040204020203" pitchFamily="34" charset="0"/>
                <a:ea typeface="Calibri" panose="020F0502020204030204" pitchFamily="34" charset="0"/>
                <a:cs typeface="Arial" panose="020B0604020202020204" pitchFamily="34" charset="0"/>
              </a:rPr>
              <a:t>Seamless failover</a:t>
            </a:r>
            <a:endParaRPr lang="en-CA"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dirty="0">
                <a:solidFill>
                  <a:srgbClr val="000000"/>
                </a:solidFill>
                <a:effectLst/>
                <a:latin typeface="Segoe UI" panose="020B0502040204020203" pitchFamily="34" charset="0"/>
                <a:ea typeface="Calibri" panose="020F0502020204030204" pitchFamily="34" charset="0"/>
                <a:cs typeface="Arial" panose="020B0604020202020204" pitchFamily="34" charset="0"/>
              </a:rPr>
              <a:t>Failover should be seamless for clients. This is done by having a single FQDN clients connect to, which will automatically point to whichever is the primary replica at that point.</a:t>
            </a:r>
            <a:endParaRPr lang="en-CA"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b="1" dirty="0">
                <a:solidFill>
                  <a:srgbClr val="000000"/>
                </a:solidFill>
                <a:effectLst/>
                <a:latin typeface="Segoe UI" panose="020B0502040204020203" pitchFamily="34" charset="0"/>
                <a:ea typeface="Calibri" panose="020F0502020204030204" pitchFamily="34" charset="0"/>
                <a:cs typeface="Arial" panose="020B0604020202020204" pitchFamily="34" charset="0"/>
              </a:rPr>
              <a:t>Manual failover</a:t>
            </a:r>
            <a:endParaRPr lang="en-CA"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dirty="0">
                <a:solidFill>
                  <a:srgbClr val="000000"/>
                </a:solidFill>
                <a:effectLst/>
                <a:latin typeface="Segoe UI" panose="020B0502040204020203" pitchFamily="34" charset="0"/>
                <a:ea typeface="Calibri" panose="020F0502020204030204" pitchFamily="34" charset="0"/>
                <a:cs typeface="Arial" panose="020B0604020202020204" pitchFamily="34" charset="0"/>
              </a:rPr>
              <a:t>We allow customers to initiate a manual failover. This will give them full control over when they want to failover, allowing them to coordinate this with failover of other components. Moreover, this will provide the possibility to do disaster recovery testing.</a:t>
            </a:r>
            <a:endParaRPr lang="en-CA"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b="1" dirty="0">
                <a:solidFill>
                  <a:srgbClr val="000000"/>
                </a:solidFill>
                <a:effectLst/>
                <a:latin typeface="Segoe UI" panose="020B0502040204020203" pitchFamily="34" charset="0"/>
                <a:ea typeface="Calibri" panose="020F0502020204030204" pitchFamily="34" charset="0"/>
                <a:cs typeface="Arial" panose="020B0604020202020204" pitchFamily="34" charset="0"/>
              </a:rPr>
              <a:t>Support for active / passive setup</a:t>
            </a:r>
            <a:endParaRPr lang="en-CA"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dirty="0">
                <a:solidFill>
                  <a:srgbClr val="000000"/>
                </a:solidFill>
                <a:effectLst/>
                <a:latin typeface="Segoe UI" panose="020B0502040204020203" pitchFamily="34" charset="0"/>
                <a:ea typeface="Calibri" panose="020F0502020204030204" pitchFamily="34" charset="0"/>
                <a:cs typeface="Arial" panose="020B0604020202020204" pitchFamily="34" charset="0"/>
              </a:rPr>
              <a:t>The secondary replicas are passive only, customers will not be able to read or write in these regions.</a:t>
            </a:r>
            <a:endParaRPr lang="en-CA"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b="1" dirty="0">
                <a:solidFill>
                  <a:srgbClr val="000000"/>
                </a:solidFill>
                <a:effectLst/>
                <a:latin typeface="Segoe UI" panose="020B0502040204020203" pitchFamily="34" charset="0"/>
                <a:ea typeface="Calibri" panose="020F0502020204030204" pitchFamily="34" charset="0"/>
                <a:cs typeface="Arial" panose="020B0604020202020204" pitchFamily="34" charset="0"/>
              </a:rPr>
              <a:t>Provide siphoning options on failover</a:t>
            </a:r>
            <a:endParaRPr lang="en-CA"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dirty="0">
                <a:solidFill>
                  <a:srgbClr val="000000"/>
                </a:solidFill>
                <a:effectLst/>
                <a:latin typeface="Segoe UI" panose="020B0502040204020203" pitchFamily="34" charset="0"/>
                <a:ea typeface="Calibri" panose="020F0502020204030204" pitchFamily="34" charset="0"/>
                <a:cs typeface="Arial" panose="020B0604020202020204" pitchFamily="34" charset="0"/>
              </a:rPr>
              <a:t>When initiating failover, the customer can indicate the way they want to siphon messages from the primary to the secondary region. Options will include siphoning during failover (synchronous, with maximum grace period), after failover (asynchronous), or skip siphoning.</a:t>
            </a:r>
            <a:endParaRPr lang="en-CA"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b="1" dirty="0">
                <a:solidFill>
                  <a:srgbClr val="000000"/>
                </a:solidFill>
                <a:effectLst/>
                <a:latin typeface="Segoe UI" panose="020B0502040204020203" pitchFamily="34" charset="0"/>
                <a:ea typeface="Calibri" panose="020F0502020204030204" pitchFamily="34" charset="0"/>
                <a:cs typeface="Arial" panose="020B0604020202020204" pitchFamily="34" charset="0"/>
              </a:rPr>
              <a:t>RTO</a:t>
            </a:r>
            <a:r>
              <a:rPr lang="en-US" sz="1800" dirty="0">
                <a:solidFill>
                  <a:srgbClr val="000000"/>
                </a:solidFill>
                <a:effectLst/>
                <a:latin typeface="Calibri" panose="020F0502020204030204" pitchFamily="34" charset="0"/>
                <a:ea typeface="Calibri" panose="020F0502020204030204" pitchFamily="34" charset="0"/>
                <a:cs typeface="Arial" panose="020B0604020202020204" pitchFamily="34" charset="0"/>
              </a:rPr>
              <a:t>  </a:t>
            </a:r>
            <a:r>
              <a:rPr lang="en-US" sz="1800" b="1" dirty="0">
                <a:solidFill>
                  <a:srgbClr val="000000"/>
                </a:solidFill>
                <a:effectLst/>
                <a:latin typeface="Segoe UI" panose="020B0502040204020203" pitchFamily="34" charset="0"/>
                <a:ea typeface="Calibri" panose="020F0502020204030204" pitchFamily="34" charset="0"/>
                <a:cs typeface="Arial" panose="020B0604020202020204" pitchFamily="34" charset="0"/>
              </a:rPr>
              <a:t> of 1 minute</a:t>
            </a:r>
            <a:endParaRPr lang="en-CA"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dirty="0">
                <a:solidFill>
                  <a:srgbClr val="000000"/>
                </a:solidFill>
                <a:effectLst/>
                <a:latin typeface="Segoe UI" panose="020B0502040204020203" pitchFamily="34" charset="0"/>
                <a:ea typeface="Calibri" panose="020F0502020204030204" pitchFamily="34" charset="0"/>
                <a:cs typeface="Arial" panose="020B0604020202020204" pitchFamily="34" charset="0"/>
              </a:rPr>
              <a:t>We will aim to keep the RTO as low as possible, with a maximum of one minute. This means that from the moment a failover is triggered, the customer can experience at most one minute of their namespace not being available. If the customer choses to do synchronous siphoning, the RTO is one minute plus the configured grace period.</a:t>
            </a:r>
            <a:endParaRPr lang="en-CA"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b="1" dirty="0">
                <a:solidFill>
                  <a:srgbClr val="000000"/>
                </a:solidFill>
                <a:effectLst/>
                <a:latin typeface="Segoe UI" panose="020B0502040204020203" pitchFamily="34" charset="0"/>
                <a:ea typeface="Calibri" panose="020F0502020204030204" pitchFamily="34" charset="0"/>
                <a:cs typeface="Arial" panose="020B0604020202020204" pitchFamily="34" charset="0"/>
              </a:rPr>
              <a:t>Replicate entire configuration</a:t>
            </a:r>
            <a:endParaRPr lang="en-CA"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dirty="0">
                <a:solidFill>
                  <a:srgbClr val="000000"/>
                </a:solidFill>
                <a:effectLst/>
                <a:latin typeface="Segoe UI" panose="020B0502040204020203" pitchFamily="34" charset="0"/>
                <a:ea typeface="Calibri" panose="020F0502020204030204" pitchFamily="34" charset="0"/>
                <a:cs typeface="Arial" panose="020B0604020202020204" pitchFamily="34" charset="0"/>
              </a:rPr>
              <a:t>We replicate the complete configuration of a namespace including, but not limited to, network configuration, authentication, scaling, RBAC, encryption configuration, etc.</a:t>
            </a:r>
            <a:endParaRPr lang="en-CA"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b="1" dirty="0">
                <a:solidFill>
                  <a:srgbClr val="000000"/>
                </a:solidFill>
                <a:effectLst/>
                <a:latin typeface="Segoe UI" panose="020B0502040204020203" pitchFamily="34" charset="0"/>
                <a:ea typeface="Calibri" panose="020F0502020204030204" pitchFamily="34" charset="0"/>
                <a:cs typeface="Arial" panose="020B0604020202020204" pitchFamily="34" charset="0"/>
              </a:rPr>
              <a:t>Metrics are emitted on replica level</a:t>
            </a:r>
            <a:endParaRPr lang="en-CA"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dirty="0">
                <a:solidFill>
                  <a:srgbClr val="000000"/>
                </a:solidFill>
                <a:effectLst/>
                <a:latin typeface="Segoe UI" panose="020B0502040204020203" pitchFamily="34" charset="0"/>
                <a:ea typeface="Calibri" panose="020F0502020204030204" pitchFamily="34" charset="0"/>
                <a:cs typeface="Arial" panose="020B0604020202020204" pitchFamily="34" charset="0"/>
              </a:rPr>
              <a:t>All metrics should be shown on a replica level instead of a namespace level. This allows the user to identify the performance and healthiness of each replica.</a:t>
            </a:r>
            <a:endParaRPr lang="en-CA"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b="1" dirty="0">
                <a:solidFill>
                  <a:srgbClr val="000000"/>
                </a:solidFill>
                <a:effectLst/>
                <a:latin typeface="Segoe UI" panose="020B0502040204020203" pitchFamily="34" charset="0"/>
                <a:ea typeface="Calibri" panose="020F0502020204030204" pitchFamily="34" charset="0"/>
                <a:cs typeface="Arial" panose="020B0604020202020204" pitchFamily="34" charset="0"/>
              </a:rPr>
              <a:t>Emit Event Grid events on health changes and failover</a:t>
            </a:r>
            <a:endParaRPr lang="en-CA"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dirty="0">
                <a:solidFill>
                  <a:srgbClr val="000000"/>
                </a:solidFill>
                <a:effectLst/>
                <a:latin typeface="Segoe UI" panose="020B0502040204020203" pitchFamily="34" charset="0"/>
                <a:ea typeface="Calibri" panose="020F0502020204030204" pitchFamily="34" charset="0"/>
                <a:cs typeface="Arial" panose="020B0604020202020204" pitchFamily="34" charset="0"/>
              </a:rPr>
              <a:t>When the health state of a region changes, an event will be sent out to Event Grid. This allows customers to initiate actions on this. Additionally, send out an event when a failover has been initiated. This could especially be interesting when combined with automatic failover, as it could trigger failover of other components.</a:t>
            </a:r>
            <a:endParaRPr lang="en-CA"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b="1" dirty="0">
                <a:solidFill>
                  <a:srgbClr val="000000"/>
                </a:solidFill>
                <a:effectLst/>
                <a:latin typeface="Segoe UI" panose="020B0502040204020203" pitchFamily="34" charset="0"/>
                <a:ea typeface="Calibri" panose="020F0502020204030204" pitchFamily="34" charset="0"/>
                <a:cs typeface="Arial" panose="020B0604020202020204" pitchFamily="34" charset="0"/>
              </a:rPr>
              <a:t>Enable GeoDR on existing namespaces</a:t>
            </a:r>
            <a:endParaRPr lang="en-CA"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dirty="0">
                <a:solidFill>
                  <a:srgbClr val="000000"/>
                </a:solidFill>
                <a:effectLst/>
                <a:latin typeface="Segoe UI" panose="020B0502040204020203" pitchFamily="34" charset="0"/>
                <a:ea typeface="Calibri" panose="020F0502020204030204" pitchFamily="34" charset="0"/>
                <a:cs typeface="Arial" panose="020B0604020202020204" pitchFamily="34" charset="0"/>
              </a:rPr>
              <a:t>Initially GeoDR will be enabled on new namespaces only. However, before going into GA, we need to allow customers to enable this on their existing namespaces. Customers using this type of feature usually can’t move their clients over easily to a new namespace.</a:t>
            </a:r>
            <a:endParaRPr lang="en-CA"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b="1" dirty="0">
                <a:solidFill>
                  <a:srgbClr val="000000"/>
                </a:solidFill>
                <a:effectLst/>
                <a:latin typeface="Segoe UI" panose="020B0502040204020203" pitchFamily="34" charset="0"/>
                <a:ea typeface="Calibri" panose="020F0502020204030204" pitchFamily="34" charset="0"/>
                <a:cs typeface="Arial" panose="020B0604020202020204" pitchFamily="34" charset="0"/>
              </a:rPr>
              <a:t>Support for active / active-passive setup</a:t>
            </a:r>
            <a:endParaRPr lang="en-CA"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dirty="0">
                <a:solidFill>
                  <a:srgbClr val="000000"/>
                </a:solidFill>
                <a:effectLst/>
                <a:latin typeface="Segoe UI" panose="020B0502040204020203" pitchFamily="34" charset="0"/>
                <a:ea typeface="Calibri" panose="020F0502020204030204" pitchFamily="34" charset="0"/>
                <a:cs typeface="Arial" panose="020B0604020202020204" pitchFamily="34" charset="0"/>
              </a:rPr>
              <a:t>Both the primary and secondary regions can be used for reads. Only the primary region can be used for writing. Configuration will be pushed from the primary region.</a:t>
            </a:r>
            <a:endParaRPr lang="en-CA"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b="1" dirty="0">
                <a:solidFill>
                  <a:srgbClr val="000000"/>
                </a:solidFill>
                <a:effectLst/>
                <a:latin typeface="Segoe UI" panose="020B0502040204020203" pitchFamily="34" charset="0"/>
                <a:ea typeface="Calibri" panose="020F0502020204030204" pitchFamily="34" charset="0"/>
                <a:cs typeface="Arial" panose="020B0604020202020204" pitchFamily="34" charset="0"/>
              </a:rPr>
              <a:t>Support for active / active setup</a:t>
            </a:r>
            <a:endParaRPr lang="en-CA"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dirty="0">
                <a:solidFill>
                  <a:srgbClr val="000000"/>
                </a:solidFill>
                <a:effectLst/>
                <a:latin typeface="Segoe UI" panose="020B0502040204020203" pitchFamily="34" charset="0"/>
                <a:ea typeface="Calibri" panose="020F0502020204030204" pitchFamily="34" charset="0"/>
                <a:cs typeface="Arial" panose="020B0604020202020204" pitchFamily="34" charset="0"/>
              </a:rPr>
              <a:t>Both the primary and secondary regions can be used for reading and writing. Written data will be synchronized between all regions. Configuration will be pushed from the primary region.</a:t>
            </a:r>
            <a:endParaRPr lang="en-CA" sz="1800" dirty="0">
              <a:effectLst/>
              <a:latin typeface="Calibri" panose="020F0502020204030204" pitchFamily="34" charset="0"/>
              <a:ea typeface="Calibri" panose="020F0502020204030204" pitchFamily="34" charset="0"/>
              <a:cs typeface="Arial" panose="020B0604020202020204" pitchFamily="34" charset="0"/>
            </a:endParaRPr>
          </a:p>
          <a:p>
            <a:pPr marL="0" marR="0">
              <a:spcBef>
                <a:spcPts val="0"/>
              </a:spcBef>
              <a:spcAft>
                <a:spcPts val="0"/>
              </a:spcAft>
            </a:pPr>
            <a:r>
              <a:rPr lang="en-US" sz="1800" dirty="0">
                <a:effectLst/>
                <a:latin typeface="Calibri" panose="020F0502020204030204" pitchFamily="34" charset="0"/>
                <a:ea typeface="Calibri" panose="020F0502020204030204" pitchFamily="34" charset="0"/>
                <a:cs typeface="Arial" panose="020B0604020202020204" pitchFamily="34" charset="0"/>
              </a:rPr>
              <a:t>For example, the telemetry that is used internally to decide if we need to switch to another availability zone.</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Arial" panose="020B0604020202020204" pitchFamily="34" charset="0"/>
              </a:rPr>
              <a:t> </a:t>
            </a:r>
            <a:r>
              <a:rPr lang="en-US" sz="1800" u="none" strike="noStrike" dirty="0">
                <a:effectLst/>
                <a:latin typeface="Calibri" panose="020F0502020204030204" pitchFamily="34" charset="0"/>
                <a:ea typeface="Calibri" panose="020F0502020204030204" pitchFamily="34" charset="0"/>
                <a:cs typeface="Arial" panose="020B0604020202020204" pitchFamily="34" charset="0"/>
                <a:hlinkClick r:id="rId3"/>
              </a:rPr>
              <a:t>@Eldert</a:t>
            </a:r>
            <a:r>
              <a:rPr lang="en-US" sz="1800" dirty="0">
                <a:effectLst/>
                <a:latin typeface="Calibri" panose="020F0502020204030204" pitchFamily="34" charset="0"/>
                <a:ea typeface="Calibri" panose="020F0502020204030204" pitchFamily="34" charset="0"/>
                <a:cs typeface="Arial" panose="020B0604020202020204" pitchFamily="34" charset="0"/>
              </a:rPr>
              <a:t> - Good to define RPO, RTO etc.</a:t>
            </a:r>
            <a:endParaRPr lang="en-CA" sz="1800" dirty="0">
              <a:effectLst/>
              <a:latin typeface="Calibri" panose="020F0502020204030204" pitchFamily="34" charset="0"/>
              <a:ea typeface="Calibri" panose="020F0502020204030204" pitchFamily="34" charset="0"/>
              <a:cs typeface="Arial" panose="020B0604020202020204" pitchFamily="34" charset="0"/>
            </a:endParaRPr>
          </a:p>
          <a:p>
            <a:pPr marL="0" marR="0">
              <a:spcBef>
                <a:spcPts val="0"/>
              </a:spcBef>
              <a:spcAft>
                <a:spcPts val="800"/>
              </a:spcAft>
            </a:pPr>
            <a:r>
              <a:rPr lang="en-US" sz="1800" dirty="0">
                <a:effectLst/>
                <a:latin typeface="Calibri" panose="020F0502020204030204" pitchFamily="34" charset="0"/>
                <a:ea typeface="Calibri" panose="020F0502020204030204" pitchFamily="34" charset="0"/>
                <a:cs typeface="Arial" panose="020B0604020202020204" pitchFamily="34" charset="0"/>
              </a:rPr>
              <a:t> Done.</a:t>
            </a:r>
            <a:endParaRPr lang="en-CA" sz="18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1CDCAF0-9A5A-44EA-A156-D8DD9D1FC6E0}"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8985988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a:t>
            </a:r>
            <a:endParaRPr lang="en-CA" dirty="0"/>
          </a:p>
        </p:txBody>
      </p:sp>
      <p:sp>
        <p:nvSpPr>
          <p:cNvPr id="4" name="Slide Number Placeholder 3"/>
          <p:cNvSpPr>
            <a:spLocks noGrp="1"/>
          </p:cNvSpPr>
          <p:nvPr>
            <p:ph type="sldNum" sz="quarter" idx="5"/>
          </p:nvPr>
        </p:nvSpPr>
        <p:spPr/>
        <p:txBody>
          <a:bodyPr/>
          <a:lstStyle/>
          <a:p>
            <a:fld id="{D3262E94-CCC3-4A5E-823E-079D02BC80FA}" type="slidenum">
              <a:rPr lang="en-CA" smtClean="0"/>
              <a:t>24</a:t>
            </a:fld>
            <a:endParaRPr lang="en-CA"/>
          </a:p>
        </p:txBody>
      </p:sp>
    </p:spTree>
    <p:extLst>
      <p:ext uri="{BB962C8B-B14F-4D97-AF65-F5344CB8AC3E}">
        <p14:creationId xmlns:p14="http://schemas.microsoft.com/office/powerpoint/2010/main" val="325230020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t>
            </a:r>
            <a:endParaRPr lang="en-CA" dirty="0"/>
          </a:p>
        </p:txBody>
      </p:sp>
      <p:sp>
        <p:nvSpPr>
          <p:cNvPr id="4" name="Slide Number Placeholder 3"/>
          <p:cNvSpPr>
            <a:spLocks noGrp="1"/>
          </p:cNvSpPr>
          <p:nvPr>
            <p:ph type="sldNum" sz="quarter" idx="5"/>
          </p:nvPr>
        </p:nvSpPr>
        <p:spPr/>
        <p:txBody>
          <a:bodyPr/>
          <a:lstStyle/>
          <a:p>
            <a:fld id="{D3262E94-CCC3-4A5E-823E-079D02BC80FA}" type="slidenum">
              <a:rPr lang="en-CA" smtClean="0"/>
              <a:t>25</a:t>
            </a:fld>
            <a:endParaRPr lang="en-CA"/>
          </a:p>
        </p:txBody>
      </p:sp>
    </p:spTree>
    <p:extLst>
      <p:ext uri="{BB962C8B-B14F-4D97-AF65-F5344CB8AC3E}">
        <p14:creationId xmlns:p14="http://schemas.microsoft.com/office/powerpoint/2010/main" val="19503442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 + E</a:t>
            </a:r>
          </a:p>
        </p:txBody>
      </p:sp>
      <p:sp>
        <p:nvSpPr>
          <p:cNvPr id="4" name="Slide Number Placeholder 3"/>
          <p:cNvSpPr>
            <a:spLocks noGrp="1"/>
          </p:cNvSpPr>
          <p:nvPr>
            <p:ph type="sldNum" sz="quarter" idx="5"/>
          </p:nvPr>
        </p:nvSpPr>
        <p:spPr/>
        <p:txBody>
          <a:bodyPr/>
          <a:lstStyle/>
          <a:p>
            <a:fld id="{D5D9CDAD-9CD8-4415-9260-F19E29445475}" type="slidenum">
              <a:rPr lang="nl-NL" smtClean="0"/>
              <a:t>26</a:t>
            </a:fld>
            <a:endParaRPr lang="nl-NL"/>
          </a:p>
        </p:txBody>
      </p:sp>
    </p:spTree>
    <p:extLst>
      <p:ext uri="{BB962C8B-B14F-4D97-AF65-F5344CB8AC3E}">
        <p14:creationId xmlns:p14="http://schemas.microsoft.com/office/powerpoint/2010/main" val="86688328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6/26/2023 6:50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a:p>
        </p:txBody>
      </p:sp>
    </p:spTree>
    <p:extLst>
      <p:ext uri="{BB962C8B-B14F-4D97-AF65-F5344CB8AC3E}">
        <p14:creationId xmlns:p14="http://schemas.microsoft.com/office/powerpoint/2010/main" val="37083369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that performance is one of the most common asks I get. For example, a large crypto currency broker, looking for high throughput (100MBs). Talk about TTL and </a:t>
            </a:r>
            <a:r>
              <a:rPr lang="en-US" sz="1800" dirty="0" err="1">
                <a:solidFill>
                  <a:srgbClr val="1D1D1D"/>
                </a:solidFill>
                <a:effectLst/>
                <a:latin typeface="Calibri" panose="020F0502020204030204" pitchFamily="34" charset="0"/>
                <a:ea typeface="Calibri" panose="020F0502020204030204" pitchFamily="34" charset="0"/>
              </a:rPr>
              <a:t>MaxConcurrentCalls</a:t>
            </a:r>
            <a:r>
              <a:rPr lang="en-US" sz="1800" dirty="0">
                <a:solidFill>
                  <a:srgbClr val="1D1D1D"/>
                </a:solidFill>
                <a:effectLst/>
                <a:latin typeface="Calibri" panose="020F0502020204030204" pitchFamily="34" charset="0"/>
                <a:ea typeface="Calibri" panose="020F0502020204030204" pitchFamily="34" charset="0"/>
              </a:rPr>
              <a:t>.</a:t>
            </a:r>
            <a:endParaRPr lang="en-CA" dirty="0"/>
          </a:p>
        </p:txBody>
      </p:sp>
      <p:sp>
        <p:nvSpPr>
          <p:cNvPr id="4" name="Slide Number Placeholder 3"/>
          <p:cNvSpPr>
            <a:spLocks noGrp="1"/>
          </p:cNvSpPr>
          <p:nvPr>
            <p:ph type="sldNum" sz="quarter" idx="5"/>
          </p:nvPr>
        </p:nvSpPr>
        <p:spPr/>
        <p:txBody>
          <a:bodyPr/>
          <a:lstStyle/>
          <a:p>
            <a:fld id="{41CDCAF0-9A5A-44EA-A156-D8DD9D1FC6E0}" type="slidenum">
              <a:rPr lang="en-CA" smtClean="0"/>
              <a:t>3</a:t>
            </a:fld>
            <a:endParaRPr lang="en-CA"/>
          </a:p>
        </p:txBody>
      </p:sp>
    </p:spTree>
    <p:extLst>
      <p:ext uri="{BB962C8B-B14F-4D97-AF65-F5344CB8AC3E}">
        <p14:creationId xmlns:p14="http://schemas.microsoft.com/office/powerpoint/2010/main" val="13548195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r>
              <a:rPr lang="de-DE" dirty="0"/>
              <a:t>Platform-as-a-Service Queue and PubSub message broker</a:t>
            </a:r>
          </a:p>
          <a:p>
            <a:r>
              <a:rPr lang="de-DE" dirty="0"/>
              <a:t>Fully managed: You use the features, Azure deals with everything else</a:t>
            </a:r>
          </a:p>
          <a:p>
            <a:r>
              <a:rPr lang="de-DE" dirty="0"/>
              <a:t>JMS 2.0 and AMQP 1.0 standards compliant</a:t>
            </a:r>
          </a:p>
          <a:p>
            <a:r>
              <a:rPr lang="de-DE" dirty="0"/>
              <a:t>Polyglot Azure SDK and cross-platform client support</a:t>
            </a:r>
          </a:p>
          <a:p>
            <a:r>
              <a:rPr lang="de-DE" dirty="0"/>
              <a:t>Industry-leading reliability and availability</a:t>
            </a:r>
          </a:p>
          <a:p>
            <a:r>
              <a:rPr lang="en-US" dirty="0"/>
              <a:t>Integration with other Azure services</a:t>
            </a:r>
            <a:endParaRPr lang="en-CA" dirty="0">
              <a:effectLst/>
            </a:endParaRPr>
          </a:p>
          <a:p>
            <a:pPr marL="742950" marR="0" lvl="1" indent="-285750">
              <a:spcBef>
                <a:spcPts val="0"/>
              </a:spcBef>
              <a:spcAft>
                <a:spcPts val="0"/>
              </a:spcAft>
              <a:buFont typeface="Courier New" panose="02070309020205020404" pitchFamily="49" charset="0"/>
              <a:buChar char="o"/>
            </a:pPr>
            <a:r>
              <a:rPr lang="en-US" sz="1100" dirty="0">
                <a:effectLst/>
                <a:latin typeface="Calibri" panose="020F0502020204030204" pitchFamily="34" charset="0"/>
                <a:ea typeface="Times New Roman" panose="02020603050405020304" pitchFamily="18" charset="0"/>
              </a:rPr>
              <a:t>Simple to use from Functions and Logic Apps</a:t>
            </a:r>
            <a:endParaRPr lang="en-CA" sz="1100" dirty="0">
              <a:effectLst/>
              <a:latin typeface="Calibri" panose="020F0502020204030204" pitchFamily="34" charset="0"/>
              <a:ea typeface="Calibri" panose="020F0502020204030204" pitchFamily="34" charset="0"/>
            </a:endParaRPr>
          </a:p>
          <a:p>
            <a:endParaRPr lang="en-US" dirty="0"/>
          </a:p>
          <a:p>
            <a:endParaRPr lang="en-US" dirty="0"/>
          </a:p>
          <a:p>
            <a:r>
              <a:rPr lang="en-US" dirty="0"/>
              <a:t>Idiomatic language support</a:t>
            </a:r>
          </a:p>
          <a:p>
            <a:pPr lvl="1"/>
            <a:r>
              <a:rPr lang="en-US" dirty="0"/>
              <a:t>.NET</a:t>
            </a:r>
          </a:p>
          <a:p>
            <a:pPr lvl="1"/>
            <a:r>
              <a:rPr lang="en-US" dirty="0"/>
              <a:t>Java</a:t>
            </a:r>
          </a:p>
          <a:p>
            <a:pPr lvl="2"/>
            <a:r>
              <a:rPr lang="en-US" dirty="0"/>
              <a:t>JMS 1.0 and 2.0</a:t>
            </a:r>
          </a:p>
          <a:p>
            <a:pPr lvl="2"/>
            <a:r>
              <a:rPr lang="en-US" dirty="0"/>
              <a:t>Azure SDK for Java</a:t>
            </a:r>
          </a:p>
          <a:p>
            <a:pPr lvl="1"/>
            <a:r>
              <a:rPr lang="en-US" dirty="0"/>
              <a:t>Python</a:t>
            </a:r>
          </a:p>
          <a:p>
            <a:pPr lvl="1"/>
            <a:r>
              <a:rPr lang="en-US" dirty="0"/>
              <a:t>Typescript</a:t>
            </a:r>
          </a:p>
          <a:p>
            <a:pPr lvl="1"/>
            <a:r>
              <a:rPr lang="en-US" dirty="0"/>
              <a:t>Go</a:t>
            </a:r>
          </a:p>
          <a:p>
            <a:pPr lvl="1"/>
            <a:br>
              <a:rPr lang="en-CA" dirty="0"/>
            </a:br>
            <a:r>
              <a:rPr lang="en-US" dirty="0"/>
              <a:t>Integration with other Azure services</a:t>
            </a:r>
          </a:p>
          <a:p>
            <a:pPr lvl="2"/>
            <a:r>
              <a:rPr lang="en-US" dirty="0"/>
              <a:t>Event Grid</a:t>
            </a:r>
          </a:p>
          <a:p>
            <a:pPr lvl="2"/>
            <a:r>
              <a:rPr lang="en-US" dirty="0"/>
              <a:t>Logic Apps</a:t>
            </a:r>
          </a:p>
          <a:p>
            <a:pPr lvl="2"/>
            <a:r>
              <a:rPr lang="en-US" dirty="0"/>
              <a:t>Azure Functions</a:t>
            </a:r>
          </a:p>
          <a:p>
            <a:pPr lvl="2"/>
            <a:r>
              <a:rPr lang="en-US" dirty="0"/>
              <a:t>Power Platform</a:t>
            </a:r>
          </a:p>
          <a:p>
            <a:pPr lvl="2"/>
            <a:r>
              <a:rPr lang="en-US" dirty="0"/>
              <a:t>Dynamics 365</a:t>
            </a:r>
          </a:p>
          <a:p>
            <a:pPr lvl="2"/>
            <a:r>
              <a:rPr lang="en-US" dirty="0"/>
              <a:t>Stream Analytics</a:t>
            </a:r>
          </a:p>
          <a:p>
            <a:endParaRPr lang="en-CA" dirty="0"/>
          </a:p>
          <a:p>
            <a:endParaRPr lang="en-US" dirty="0"/>
          </a:p>
        </p:txBody>
      </p:sp>
      <p:sp>
        <p:nvSpPr>
          <p:cNvPr id="4" name="Slide Number Placeholder 3"/>
          <p:cNvSpPr>
            <a:spLocks noGrp="1"/>
          </p:cNvSpPr>
          <p:nvPr>
            <p:ph type="sldNum" sz="quarter" idx="10"/>
          </p:nvPr>
        </p:nvSpPr>
        <p:spPr/>
        <p:txBody>
          <a:bodyPr/>
          <a:lstStyle/>
          <a:p>
            <a:fld id="{49F67C77-7EFA-4CAA-A410-E92D82C8E6E1}" type="slidenum">
              <a:rPr lang="en-US" smtClean="0"/>
              <a:pPr/>
              <a:t>4</a:t>
            </a:fld>
            <a:endParaRPr lang="en-US"/>
          </a:p>
        </p:txBody>
      </p:sp>
    </p:spTree>
    <p:extLst>
      <p:ext uri="{BB962C8B-B14F-4D97-AF65-F5344CB8AC3E}">
        <p14:creationId xmlns:p14="http://schemas.microsoft.com/office/powerpoint/2010/main" val="41347466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41CDCAF0-9A5A-44EA-A156-D8DD9D1FC6E0}" type="slidenum">
              <a:rPr lang="en-CA" smtClean="0"/>
              <a:t>5</a:t>
            </a:fld>
            <a:endParaRPr lang="en-CA"/>
          </a:p>
        </p:txBody>
      </p:sp>
    </p:spTree>
    <p:extLst>
      <p:ext uri="{BB962C8B-B14F-4D97-AF65-F5344CB8AC3E}">
        <p14:creationId xmlns:p14="http://schemas.microsoft.com/office/powerpoint/2010/main" val="23030699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t>
            </a:r>
          </a:p>
          <a:p>
            <a:r>
              <a:rPr lang="en-US" dirty="0"/>
              <a:t>Why security</a:t>
            </a:r>
          </a:p>
          <a:p>
            <a:r>
              <a:rPr lang="en-US" dirty="0"/>
              <a:t>Security by design</a:t>
            </a:r>
          </a:p>
          <a:p>
            <a:r>
              <a:rPr lang="en-US" dirty="0"/>
              <a:t>All parts of the system should be secure</a:t>
            </a:r>
            <a:endParaRPr lang="en-CA" dirty="0"/>
          </a:p>
        </p:txBody>
      </p:sp>
      <p:sp>
        <p:nvSpPr>
          <p:cNvPr id="4" name="Slide Number Placeholder 3"/>
          <p:cNvSpPr>
            <a:spLocks noGrp="1"/>
          </p:cNvSpPr>
          <p:nvPr>
            <p:ph type="sldNum" sz="quarter" idx="5"/>
          </p:nvPr>
        </p:nvSpPr>
        <p:spPr/>
        <p:txBody>
          <a:bodyPr/>
          <a:lstStyle/>
          <a:p>
            <a:fld id="{D3262E94-CCC3-4A5E-823E-079D02BC80FA}" type="slidenum">
              <a:rPr lang="en-CA" smtClean="0"/>
              <a:t>7</a:t>
            </a:fld>
            <a:endParaRPr lang="en-CA"/>
          </a:p>
        </p:txBody>
      </p:sp>
    </p:spTree>
    <p:extLst>
      <p:ext uri="{BB962C8B-B14F-4D97-AF65-F5344CB8AC3E}">
        <p14:creationId xmlns:p14="http://schemas.microsoft.com/office/powerpoint/2010/main" val="14230090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a:t>
            </a:r>
            <a:endParaRPr lang="en-CA" dirty="0"/>
          </a:p>
        </p:txBody>
      </p:sp>
      <p:sp>
        <p:nvSpPr>
          <p:cNvPr id="4" name="Slide Number Placeholder 3"/>
          <p:cNvSpPr>
            <a:spLocks noGrp="1"/>
          </p:cNvSpPr>
          <p:nvPr>
            <p:ph type="sldNum" sz="quarter" idx="5"/>
          </p:nvPr>
        </p:nvSpPr>
        <p:spPr/>
        <p:txBody>
          <a:bodyPr/>
          <a:lstStyle/>
          <a:p>
            <a:fld id="{D3262E94-CCC3-4A5E-823E-079D02BC80FA}" type="slidenum">
              <a:rPr lang="en-CA" smtClean="0"/>
              <a:t>8</a:t>
            </a:fld>
            <a:endParaRPr lang="en-CA"/>
          </a:p>
        </p:txBody>
      </p:sp>
    </p:spTree>
    <p:extLst>
      <p:ext uri="{BB962C8B-B14F-4D97-AF65-F5344CB8AC3E}">
        <p14:creationId xmlns:p14="http://schemas.microsoft.com/office/powerpoint/2010/main" val="26510394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a:t>
            </a:r>
            <a:endParaRPr lang="en-CA" dirty="0"/>
          </a:p>
        </p:txBody>
      </p:sp>
      <p:sp>
        <p:nvSpPr>
          <p:cNvPr id="4" name="Slide Number Placeholder 3"/>
          <p:cNvSpPr>
            <a:spLocks noGrp="1"/>
          </p:cNvSpPr>
          <p:nvPr>
            <p:ph type="sldNum" sz="quarter" idx="5"/>
          </p:nvPr>
        </p:nvSpPr>
        <p:spPr/>
        <p:txBody>
          <a:bodyPr/>
          <a:lstStyle/>
          <a:p>
            <a:fld id="{D3262E94-CCC3-4A5E-823E-079D02BC80FA}" type="slidenum">
              <a:rPr lang="en-CA" smtClean="0"/>
              <a:t>9</a:t>
            </a:fld>
            <a:endParaRPr lang="en-CA"/>
          </a:p>
        </p:txBody>
      </p:sp>
    </p:spTree>
    <p:extLst>
      <p:ext uri="{BB962C8B-B14F-4D97-AF65-F5344CB8AC3E}">
        <p14:creationId xmlns:p14="http://schemas.microsoft.com/office/powerpoint/2010/main" val="2295562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a:t>
            </a:r>
            <a:endParaRPr lang="en-CA" dirty="0"/>
          </a:p>
        </p:txBody>
      </p:sp>
      <p:sp>
        <p:nvSpPr>
          <p:cNvPr id="4" name="Slide Number Placeholder 3"/>
          <p:cNvSpPr>
            <a:spLocks noGrp="1"/>
          </p:cNvSpPr>
          <p:nvPr>
            <p:ph type="sldNum" sz="quarter" idx="5"/>
          </p:nvPr>
        </p:nvSpPr>
        <p:spPr/>
        <p:txBody>
          <a:bodyPr/>
          <a:lstStyle/>
          <a:p>
            <a:fld id="{D3262E94-CCC3-4A5E-823E-079D02BC80FA}" type="slidenum">
              <a:rPr lang="en-CA" smtClean="0"/>
              <a:t>10</a:t>
            </a:fld>
            <a:endParaRPr lang="en-CA"/>
          </a:p>
        </p:txBody>
      </p:sp>
    </p:spTree>
    <p:extLst>
      <p:ext uri="{BB962C8B-B14F-4D97-AF65-F5344CB8AC3E}">
        <p14:creationId xmlns:p14="http://schemas.microsoft.com/office/powerpoint/2010/main" val="10545472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173B5BE-5DB6-449A-8054-5972DE1725DA}" type="datetimeFigureOut">
              <a:rPr lang="en-CA" smtClean="0"/>
              <a:t>2023-06-26</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EC68B234-372E-429A-BB64-65101EF0C747}" type="slidenum">
              <a:rPr lang="en-CA" smtClean="0"/>
              <a:t>‹#›</a:t>
            </a:fld>
            <a:endParaRPr lang="en-CA"/>
          </a:p>
        </p:txBody>
      </p:sp>
    </p:spTree>
    <p:extLst>
      <p:ext uri="{BB962C8B-B14F-4D97-AF65-F5344CB8AC3E}">
        <p14:creationId xmlns:p14="http://schemas.microsoft.com/office/powerpoint/2010/main" val="31080902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173B5BE-5DB6-449A-8054-5972DE1725DA}" type="datetimeFigureOut">
              <a:rPr lang="en-CA" smtClean="0"/>
              <a:t>2023-06-26</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EC68B234-372E-429A-BB64-65101EF0C747}" type="slidenum">
              <a:rPr lang="en-CA" smtClean="0"/>
              <a:t>‹#›</a:t>
            </a:fld>
            <a:endParaRPr lang="en-CA"/>
          </a:p>
        </p:txBody>
      </p:sp>
    </p:spTree>
    <p:extLst>
      <p:ext uri="{BB962C8B-B14F-4D97-AF65-F5344CB8AC3E}">
        <p14:creationId xmlns:p14="http://schemas.microsoft.com/office/powerpoint/2010/main" val="19082052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173B5BE-5DB6-449A-8054-5972DE1725DA}" type="datetimeFigureOut">
              <a:rPr lang="en-CA" smtClean="0"/>
              <a:t>2023-06-26</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EC68B234-372E-429A-BB64-65101EF0C747}" type="slidenum">
              <a:rPr lang="en-CA" smtClean="0"/>
              <a:t>‹#›</a:t>
            </a:fld>
            <a:endParaRPr lang="en-CA"/>
          </a:p>
        </p:txBody>
      </p:sp>
    </p:spTree>
    <p:extLst>
      <p:ext uri="{BB962C8B-B14F-4D97-AF65-F5344CB8AC3E}">
        <p14:creationId xmlns:p14="http://schemas.microsoft.com/office/powerpoint/2010/main" val="37955040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column">
    <p:bg>
      <p:bgRef idx="1001">
        <a:schemeClr val="bg1"/>
      </p:bgRef>
    </p:bg>
    <p:spTree>
      <p:nvGrpSpPr>
        <p:cNvPr id="1" name=""/>
        <p:cNvGrpSpPr/>
        <p:nvPr/>
      </p:nvGrpSpPr>
      <p:grpSpPr>
        <a:xfrm>
          <a:off x="0" y="0"/>
          <a:ext cx="0" cy="0"/>
          <a:chOff x="0" y="0"/>
          <a:chExt cx="0" cy="0"/>
        </a:xfrm>
      </p:grpSpPr>
      <p:sp>
        <p:nvSpPr>
          <p:cNvPr id="11" name="Title Placeholder 2">
            <a:extLst>
              <a:ext uri="{FF2B5EF4-FFF2-40B4-BE49-F238E27FC236}">
                <a16:creationId xmlns:a16="http://schemas.microsoft.com/office/drawing/2014/main" id="{9AFD44FB-5EE2-4D3E-9C7F-A0CA74B39F11}"/>
              </a:ext>
            </a:extLst>
          </p:cNvPr>
          <p:cNvSpPr>
            <a:spLocks noGrp="1"/>
          </p:cNvSpPr>
          <p:nvPr>
            <p:ph type="title"/>
          </p:nvPr>
        </p:nvSpPr>
        <p:spPr>
          <a:xfrm>
            <a:off x="457201" y="457200"/>
            <a:ext cx="11277599" cy="537931"/>
          </a:xfrm>
          <a:prstGeom prst="rect">
            <a:avLst/>
          </a:prstGeom>
        </p:spPr>
        <p:txBody>
          <a:bodyPr vert="horz" lIns="0" tIns="0" rIns="0" bIns="0" rtlCol="0" anchor="t">
            <a:normAutofit/>
          </a:bodyPr>
          <a:lstStyle>
            <a:lvl1pPr>
              <a:defRPr sz="3529" b="1" i="0">
                <a:solidFill>
                  <a:schemeClr val="tx1"/>
                </a:solidFill>
                <a:latin typeface="Segoe Pro Semibold" charset="0"/>
                <a:ea typeface="Segoe Pro Semibold" charset="0"/>
                <a:cs typeface="Segoe Pro Semibold" charset="0"/>
              </a:defRPr>
            </a:lvl1pPr>
          </a:lstStyle>
          <a:p>
            <a:r>
              <a:rPr lang="en-US"/>
              <a:t>Click to edit Master title style</a:t>
            </a:r>
          </a:p>
        </p:txBody>
      </p:sp>
      <p:sp>
        <p:nvSpPr>
          <p:cNvPr id="6" name="Subtitle 2">
            <a:extLst>
              <a:ext uri="{FF2B5EF4-FFF2-40B4-BE49-F238E27FC236}">
                <a16:creationId xmlns:a16="http://schemas.microsoft.com/office/drawing/2014/main" id="{AC21BB0E-11FF-4849-A437-1A08AE905469}"/>
              </a:ext>
            </a:extLst>
          </p:cNvPr>
          <p:cNvSpPr>
            <a:spLocks noGrp="1"/>
          </p:cNvSpPr>
          <p:nvPr>
            <p:ph type="subTitle" idx="27"/>
          </p:nvPr>
        </p:nvSpPr>
        <p:spPr>
          <a:xfrm>
            <a:off x="457200" y="995132"/>
            <a:ext cx="11277600" cy="452654"/>
          </a:xfrm>
        </p:spPr>
        <p:txBody>
          <a:bodyPr/>
          <a:lstStyle>
            <a:lvl1pPr marL="0" indent="0" algn="l">
              <a:buNone/>
              <a:defRPr sz="1765" b="1" i="0" spc="-60" baseline="0">
                <a:latin typeface="Segoe UI Semibold" charset="0"/>
                <a:ea typeface="Segoe UI Semibold" charset="0"/>
                <a:cs typeface="Segoe UI Semibold" charset="0"/>
              </a:defRPr>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10" name="Text Placeholder 3">
            <a:extLst>
              <a:ext uri="{FF2B5EF4-FFF2-40B4-BE49-F238E27FC236}">
                <a16:creationId xmlns:a16="http://schemas.microsoft.com/office/drawing/2014/main" id="{527732AA-D7B1-48A6-8C12-8974C5F0A104}"/>
              </a:ext>
            </a:extLst>
          </p:cNvPr>
          <p:cNvSpPr>
            <a:spLocks noGrp="1"/>
          </p:cNvSpPr>
          <p:nvPr>
            <p:ph idx="26"/>
          </p:nvPr>
        </p:nvSpPr>
        <p:spPr>
          <a:xfrm>
            <a:off x="6111904" y="1866901"/>
            <a:ext cx="5622896" cy="4514047"/>
          </a:xfrm>
          <a:prstGeom prst="rect">
            <a:avLst/>
          </a:prstGeom>
        </p:spPr>
        <p:txBody>
          <a:bodyPr vert="horz" wrap="square"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p:txBody>
      </p:sp>
      <p:sp>
        <p:nvSpPr>
          <p:cNvPr id="14" name="Text Placeholder 3">
            <a:extLst>
              <a:ext uri="{FF2B5EF4-FFF2-40B4-BE49-F238E27FC236}">
                <a16:creationId xmlns:a16="http://schemas.microsoft.com/office/drawing/2014/main" id="{C3475C84-786C-409E-B9CE-2261308DA6EF}"/>
              </a:ext>
            </a:extLst>
          </p:cNvPr>
          <p:cNvSpPr>
            <a:spLocks noGrp="1"/>
          </p:cNvSpPr>
          <p:nvPr>
            <p:ph idx="33"/>
          </p:nvPr>
        </p:nvSpPr>
        <p:spPr>
          <a:xfrm>
            <a:off x="465152" y="1866901"/>
            <a:ext cx="5646753" cy="4514047"/>
          </a:xfrm>
          <a:prstGeom prst="rect">
            <a:avLst/>
          </a:prstGeom>
        </p:spPr>
        <p:txBody>
          <a:bodyPr vert="horz" wrap="square"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3300223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Title_Only_Ligh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9A223F9-C5CF-D745-BDCE-40996D9891D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D369CE8-1E88-A946-A2FD-A59A617E4FED}"/>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6/26/2023</a:t>
            </a:fld>
            <a:endParaRPr lang="en-US"/>
          </a:p>
        </p:txBody>
      </p:sp>
    </p:spTree>
    <p:extLst>
      <p:ext uri="{BB962C8B-B14F-4D97-AF65-F5344CB8AC3E}">
        <p14:creationId xmlns:p14="http://schemas.microsoft.com/office/powerpoint/2010/main" val="70852646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Speaker Bi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9D84-1874-0443-88E6-E38867CBD286}"/>
              </a:ext>
            </a:extLst>
          </p:cNvPr>
          <p:cNvSpPr>
            <a:spLocks noGrp="1"/>
          </p:cNvSpPr>
          <p:nvPr>
            <p:ph type="title" hasCustomPrompt="1"/>
          </p:nvPr>
        </p:nvSpPr>
        <p:spPr/>
        <p:txBody>
          <a:bodyPr/>
          <a:lstStyle/>
          <a:p>
            <a:r>
              <a:rPr lang="en-US"/>
              <a:t>Speaker Bio</a:t>
            </a:r>
          </a:p>
        </p:txBody>
      </p:sp>
      <p:sp>
        <p:nvSpPr>
          <p:cNvPr id="5" name="Picture Placeholder 4">
            <a:extLst>
              <a:ext uri="{FF2B5EF4-FFF2-40B4-BE49-F238E27FC236}">
                <a16:creationId xmlns:a16="http://schemas.microsoft.com/office/drawing/2014/main" id="{D9C3172E-CA55-E647-8089-04851C834DE5}"/>
              </a:ext>
            </a:extLst>
          </p:cNvPr>
          <p:cNvSpPr>
            <a:spLocks noGrp="1"/>
          </p:cNvSpPr>
          <p:nvPr>
            <p:ph type="pic" sz="quarter" idx="10"/>
          </p:nvPr>
        </p:nvSpPr>
        <p:spPr>
          <a:xfrm>
            <a:off x="1885171" y="2364486"/>
            <a:ext cx="3146425" cy="3146425"/>
          </a:xfrm>
          <a:prstGeom prst="ellipse">
            <a:avLst/>
          </a:prstGeom>
        </p:spPr>
        <p:txBody>
          <a:bodyPr/>
          <a:lstStyle>
            <a:lvl1pPr>
              <a:defRPr>
                <a:noFill/>
              </a:defRPr>
            </a:lvl1pPr>
          </a:lstStyle>
          <a:p>
            <a:r>
              <a:rPr lang="en-US"/>
              <a:t>Click icon to add picture</a:t>
            </a:r>
          </a:p>
        </p:txBody>
      </p:sp>
      <p:sp>
        <p:nvSpPr>
          <p:cNvPr id="10" name="Text Placeholder 9">
            <a:extLst>
              <a:ext uri="{FF2B5EF4-FFF2-40B4-BE49-F238E27FC236}">
                <a16:creationId xmlns:a16="http://schemas.microsoft.com/office/drawing/2014/main" id="{D54A1A2C-6E11-CA41-8093-560DC9B63F5E}"/>
              </a:ext>
            </a:extLst>
          </p:cNvPr>
          <p:cNvSpPr>
            <a:spLocks noGrp="1"/>
          </p:cNvSpPr>
          <p:nvPr>
            <p:ph type="body" sz="quarter" idx="11" hasCustomPrompt="1"/>
          </p:nvPr>
        </p:nvSpPr>
        <p:spPr>
          <a:xfrm>
            <a:off x="5718175" y="2867025"/>
            <a:ext cx="3983038" cy="561975"/>
          </a:xfrm>
        </p:spPr>
        <p:txBody>
          <a:bodyPr>
            <a:normAutofit/>
          </a:bodyPr>
          <a:lstStyle>
            <a:lvl1pPr marL="0" indent="0">
              <a:buNone/>
              <a:defRPr sz="2000" b="1" i="0">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Speaker Name</a:t>
            </a:r>
          </a:p>
        </p:txBody>
      </p:sp>
      <p:sp>
        <p:nvSpPr>
          <p:cNvPr id="11" name="Text Placeholder 9">
            <a:extLst>
              <a:ext uri="{FF2B5EF4-FFF2-40B4-BE49-F238E27FC236}">
                <a16:creationId xmlns:a16="http://schemas.microsoft.com/office/drawing/2014/main" id="{64B48906-34F9-314A-B89E-54DC75CAB058}"/>
              </a:ext>
            </a:extLst>
          </p:cNvPr>
          <p:cNvSpPr>
            <a:spLocks noGrp="1"/>
          </p:cNvSpPr>
          <p:nvPr>
            <p:ph type="body" sz="quarter" idx="12" hasCustomPrompt="1"/>
          </p:nvPr>
        </p:nvSpPr>
        <p:spPr>
          <a:xfrm>
            <a:off x="5718175" y="3410999"/>
            <a:ext cx="3983038" cy="430079"/>
          </a:xfrm>
        </p:spPr>
        <p:txBody>
          <a:bodyPr>
            <a:normAutofit/>
          </a:bodyPr>
          <a:lstStyle>
            <a:lvl1pPr marL="0" indent="0">
              <a:buNone/>
              <a:defRPr sz="1600" b="0" i="0">
                <a:solidFill>
                  <a:srgbClr val="081F2C">
                    <a:alpha val="50000"/>
                  </a:srgbClr>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Them/They (Edit)</a:t>
            </a:r>
          </a:p>
        </p:txBody>
      </p:sp>
      <p:sp>
        <p:nvSpPr>
          <p:cNvPr id="12" name="Text Placeholder 9">
            <a:extLst>
              <a:ext uri="{FF2B5EF4-FFF2-40B4-BE49-F238E27FC236}">
                <a16:creationId xmlns:a16="http://schemas.microsoft.com/office/drawing/2014/main" id="{0DAF0B99-6735-4A4C-A46C-5686C1210824}"/>
              </a:ext>
            </a:extLst>
          </p:cNvPr>
          <p:cNvSpPr>
            <a:spLocks noGrp="1"/>
          </p:cNvSpPr>
          <p:nvPr>
            <p:ph type="body" sz="quarter" idx="13" hasCustomPrompt="1"/>
          </p:nvPr>
        </p:nvSpPr>
        <p:spPr>
          <a:xfrm>
            <a:off x="5718175" y="3891446"/>
            <a:ext cx="3983038" cy="430079"/>
          </a:xfrm>
        </p:spPr>
        <p:txBody>
          <a:bodyPr>
            <a:noAutofit/>
          </a:bodyPr>
          <a:lstStyle>
            <a:lvl1pPr marL="0" indent="0">
              <a:buNone/>
              <a:defRPr sz="1800" b="0" i="0">
                <a:solidFill>
                  <a:srgbClr val="081F2C"/>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Job title goes here</a:t>
            </a:r>
          </a:p>
        </p:txBody>
      </p:sp>
      <p:sp>
        <p:nvSpPr>
          <p:cNvPr id="17" name="Text Placeholder 9">
            <a:extLst>
              <a:ext uri="{FF2B5EF4-FFF2-40B4-BE49-F238E27FC236}">
                <a16:creationId xmlns:a16="http://schemas.microsoft.com/office/drawing/2014/main" id="{838F2141-BA7A-ED48-91AF-879DF432F9AD}"/>
              </a:ext>
            </a:extLst>
          </p:cNvPr>
          <p:cNvSpPr>
            <a:spLocks noGrp="1"/>
          </p:cNvSpPr>
          <p:nvPr>
            <p:ph type="body" sz="quarter" idx="14" hasCustomPrompt="1"/>
          </p:nvPr>
        </p:nvSpPr>
        <p:spPr>
          <a:xfrm>
            <a:off x="5718175" y="4883337"/>
            <a:ext cx="3983038" cy="430079"/>
          </a:xfrm>
        </p:spPr>
        <p:txBody>
          <a:bodyPr>
            <a:noAutofit/>
          </a:bodyPr>
          <a:lstStyle>
            <a:lvl1pPr marL="0" indent="0">
              <a:buNone/>
              <a:defRPr sz="1600" b="0" i="0">
                <a:solidFill>
                  <a:srgbClr val="081F2C">
                    <a:alpha val="50000"/>
                  </a:srgbClr>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
        <p:nvSpPr>
          <p:cNvPr id="3" name="Date Placeholder 2">
            <a:extLst>
              <a:ext uri="{FF2B5EF4-FFF2-40B4-BE49-F238E27FC236}">
                <a16:creationId xmlns:a16="http://schemas.microsoft.com/office/drawing/2014/main" id="{676AAB96-4FAF-41A9-B7AF-D5978206095D}"/>
              </a:ext>
              <a:ext uri="{C183D7F6-B498-43B3-948B-1728B52AA6E4}">
                <adec:decorative xmlns:adec="http://schemas.microsoft.com/office/drawing/2017/decorative" val="1"/>
              </a:ext>
            </a:extLst>
          </p:cNvPr>
          <p:cNvSpPr>
            <a:spLocks noGrp="1"/>
          </p:cNvSpPr>
          <p:nvPr>
            <p:ph type="dt" sz="half" idx="15"/>
          </p:nvPr>
        </p:nvSpPr>
        <p:spPr/>
        <p:txBody>
          <a:bodyPr/>
          <a:lstStyle/>
          <a:p>
            <a:fld id="{1E5358D1-79CF-DE4F-A686-B9E8FC8A73FF}" type="datetimeFigureOut">
              <a:rPr lang="en-US" smtClean="0"/>
              <a:pPr/>
              <a:t>6/26/2023</a:t>
            </a:fld>
            <a:endParaRPr lang="en-US"/>
          </a:p>
        </p:txBody>
      </p:sp>
      <p:pic>
        <p:nvPicPr>
          <p:cNvPr id="13" name="Picture 12">
            <a:extLst>
              <a:ext uri="{FF2B5EF4-FFF2-40B4-BE49-F238E27FC236}">
                <a16:creationId xmlns:a16="http://schemas.microsoft.com/office/drawing/2014/main" id="{89174E51-CDE1-4C35-928D-7C7C62612F01}"/>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14" name="Rectangle 13">
            <a:extLst>
              <a:ext uri="{FF2B5EF4-FFF2-40B4-BE49-F238E27FC236}">
                <a16:creationId xmlns:a16="http://schemas.microsoft.com/office/drawing/2014/main" id="{4621FC46-9BD4-48BD-B6CB-DB3CC3351612}"/>
              </a:ext>
              <a:ext uri="{C183D7F6-B498-43B3-948B-1728B52AA6E4}">
                <adec:decorative xmlns:adec="http://schemas.microsoft.com/office/drawing/2017/decorative" val="1"/>
              </a:ext>
            </a:extLst>
          </p:cNvPr>
          <p:cNvSpPr/>
          <p:nvPr userDrawn="1"/>
        </p:nvSpPr>
        <p:spPr>
          <a:xfrm>
            <a:off x="5769429" y="4775463"/>
            <a:ext cx="326571" cy="45719"/>
          </a:xfrm>
          <a:prstGeom prst="rect">
            <a:avLst/>
          </a:prstGeom>
          <a:solidFill>
            <a:srgbClr val="8661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B902"/>
              </a:solidFill>
            </a:endParaRPr>
          </a:p>
        </p:txBody>
      </p:sp>
    </p:spTree>
    <p:extLst>
      <p:ext uri="{BB962C8B-B14F-4D97-AF65-F5344CB8AC3E}">
        <p14:creationId xmlns:p14="http://schemas.microsoft.com/office/powerpoint/2010/main" val="22030810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Title_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17273-27C5-45C8-B085-61188A1FB17F}"/>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63725E9B-9024-43BA-AEFF-BB6642896FCA}"/>
              </a:ext>
            </a:extLst>
          </p:cNvPr>
          <p:cNvSpPr>
            <a:spLocks noGrp="1"/>
          </p:cNvSpPr>
          <p:nvPr>
            <p:ph sz="quarter" idx="11"/>
          </p:nvPr>
        </p:nvSpPr>
        <p:spPr>
          <a:xfrm>
            <a:off x="457200" y="1819275"/>
            <a:ext cx="11277600" cy="43529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2">
            <a:extLst>
              <a:ext uri="{FF2B5EF4-FFF2-40B4-BE49-F238E27FC236}">
                <a16:creationId xmlns:a16="http://schemas.microsoft.com/office/drawing/2014/main" id="{2DBBF145-C5ED-4311-93FD-695B5D624699}"/>
              </a:ext>
              <a:ext uri="{C183D7F6-B498-43B3-948B-1728B52AA6E4}">
                <adec:decorative xmlns:adec="http://schemas.microsoft.com/office/drawing/2017/decorative" val="1"/>
              </a:ext>
            </a:extLst>
          </p:cNvPr>
          <p:cNvSpPr>
            <a:spLocks noGrp="1"/>
          </p:cNvSpPr>
          <p:nvPr>
            <p:ph type="dt" sz="half" idx="10"/>
          </p:nvPr>
        </p:nvSpPr>
        <p:spPr/>
        <p:txBody>
          <a:bodyPr/>
          <a:lstStyle/>
          <a:p>
            <a:endParaRPr lang="en-CA"/>
          </a:p>
        </p:txBody>
      </p:sp>
    </p:spTree>
    <p:extLst>
      <p:ext uri="{BB962C8B-B14F-4D97-AF65-F5344CB8AC3E}">
        <p14:creationId xmlns:p14="http://schemas.microsoft.com/office/powerpoint/2010/main" val="358863446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56CAD718-5DF2-423A-8D17-9E7F1E880407}" type="datetimeFigureOut">
              <a:rPr lang="en-CA" smtClean="0"/>
              <a:t>2023-06-26</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622C5D12-E90F-4028-877F-46816CB7323C}" type="slidenum">
              <a:rPr lang="en-CA" smtClean="0"/>
              <a:t>‹#›</a:t>
            </a:fld>
            <a:endParaRPr lang="en-CA"/>
          </a:p>
        </p:txBody>
      </p:sp>
    </p:spTree>
    <p:extLst>
      <p:ext uri="{BB962C8B-B14F-4D97-AF65-F5344CB8AC3E}">
        <p14:creationId xmlns:p14="http://schemas.microsoft.com/office/powerpoint/2010/main" val="389361753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6CAD718-5DF2-423A-8D17-9E7F1E880407}" type="datetimeFigureOut">
              <a:rPr lang="en-CA" smtClean="0"/>
              <a:t>2023-06-26</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622C5D12-E90F-4028-877F-46816CB7323C}" type="slidenum">
              <a:rPr lang="en-CA" smtClean="0"/>
              <a:t>‹#›</a:t>
            </a:fld>
            <a:endParaRPr lang="en-CA"/>
          </a:p>
        </p:txBody>
      </p:sp>
    </p:spTree>
    <p:extLst>
      <p:ext uri="{BB962C8B-B14F-4D97-AF65-F5344CB8AC3E}">
        <p14:creationId xmlns:p14="http://schemas.microsoft.com/office/powerpoint/2010/main" val="49043353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CA"/>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113102985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6CAD718-5DF2-423A-8D17-9E7F1E880407}" type="datetimeFigureOut">
              <a:rPr lang="en-CA" smtClean="0"/>
              <a:t>2023-06-26</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622C5D12-E90F-4028-877F-46816CB7323C}" type="slidenum">
              <a:rPr lang="en-CA" smtClean="0"/>
              <a:t>‹#›</a:t>
            </a:fld>
            <a:endParaRPr lang="en-CA"/>
          </a:p>
        </p:txBody>
      </p:sp>
    </p:spTree>
    <p:extLst>
      <p:ext uri="{BB962C8B-B14F-4D97-AF65-F5344CB8AC3E}">
        <p14:creationId xmlns:p14="http://schemas.microsoft.com/office/powerpoint/2010/main" val="20871923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173B5BE-5DB6-449A-8054-5972DE1725DA}" type="datetimeFigureOut">
              <a:rPr lang="en-CA" smtClean="0"/>
              <a:t>2023-06-26</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EC68B234-372E-429A-BB64-65101EF0C747}" type="slidenum">
              <a:rPr lang="en-CA" smtClean="0"/>
              <a:t>‹#›</a:t>
            </a:fld>
            <a:endParaRPr lang="en-CA"/>
          </a:p>
        </p:txBody>
      </p:sp>
    </p:spTree>
    <p:extLst>
      <p:ext uri="{BB962C8B-B14F-4D97-AF65-F5344CB8AC3E}">
        <p14:creationId xmlns:p14="http://schemas.microsoft.com/office/powerpoint/2010/main" val="280666170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6CAD718-5DF2-423A-8D17-9E7F1E880407}" type="datetimeFigureOut">
              <a:rPr lang="en-CA" smtClean="0"/>
              <a:t>2023-06-26</a:t>
            </a:fld>
            <a:endParaRPr lang="en-CA"/>
          </a:p>
        </p:txBody>
      </p:sp>
      <p:sp>
        <p:nvSpPr>
          <p:cNvPr id="8" name="Footer Placeholder 7"/>
          <p:cNvSpPr>
            <a:spLocks noGrp="1"/>
          </p:cNvSpPr>
          <p:nvPr>
            <p:ph type="ftr" sz="quarter" idx="11"/>
          </p:nvPr>
        </p:nvSpPr>
        <p:spPr/>
        <p:txBody>
          <a:bodyPr/>
          <a:lstStyle/>
          <a:p>
            <a:endParaRPr lang="en-CA"/>
          </a:p>
        </p:txBody>
      </p:sp>
      <p:sp>
        <p:nvSpPr>
          <p:cNvPr id="9" name="Slide Number Placeholder 8"/>
          <p:cNvSpPr>
            <a:spLocks noGrp="1"/>
          </p:cNvSpPr>
          <p:nvPr>
            <p:ph type="sldNum" sz="quarter" idx="12"/>
          </p:nvPr>
        </p:nvSpPr>
        <p:spPr/>
        <p:txBody>
          <a:bodyPr/>
          <a:lstStyle/>
          <a:p>
            <a:fld id="{622C5D12-E90F-4028-877F-46816CB7323C}" type="slidenum">
              <a:rPr lang="en-CA" smtClean="0"/>
              <a:t>‹#›</a:t>
            </a:fld>
            <a:endParaRPr lang="en-CA"/>
          </a:p>
        </p:txBody>
      </p:sp>
    </p:spTree>
    <p:extLst>
      <p:ext uri="{BB962C8B-B14F-4D97-AF65-F5344CB8AC3E}">
        <p14:creationId xmlns:p14="http://schemas.microsoft.com/office/powerpoint/2010/main" val="398618259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CA"/>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306340318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CA"/>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128602141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CA"/>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225271292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CA"/>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42271285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CA"/>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222866224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CA"/>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16201030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Speaker Bi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9D84-1874-0443-88E6-E38867CBD286}"/>
              </a:ext>
            </a:extLst>
          </p:cNvPr>
          <p:cNvSpPr>
            <a:spLocks noGrp="1"/>
          </p:cNvSpPr>
          <p:nvPr>
            <p:ph type="title" hasCustomPrompt="1"/>
          </p:nvPr>
        </p:nvSpPr>
        <p:spPr/>
        <p:txBody>
          <a:bodyPr/>
          <a:lstStyle/>
          <a:p>
            <a:r>
              <a:rPr lang="en-US"/>
              <a:t>Speaker Bio</a:t>
            </a:r>
          </a:p>
        </p:txBody>
      </p:sp>
      <p:sp>
        <p:nvSpPr>
          <p:cNvPr id="5" name="Picture Placeholder 4">
            <a:extLst>
              <a:ext uri="{FF2B5EF4-FFF2-40B4-BE49-F238E27FC236}">
                <a16:creationId xmlns:a16="http://schemas.microsoft.com/office/drawing/2014/main" id="{D9C3172E-CA55-E647-8089-04851C834DE5}"/>
              </a:ext>
            </a:extLst>
          </p:cNvPr>
          <p:cNvSpPr>
            <a:spLocks noGrp="1"/>
          </p:cNvSpPr>
          <p:nvPr>
            <p:ph type="pic" sz="quarter" idx="10"/>
          </p:nvPr>
        </p:nvSpPr>
        <p:spPr>
          <a:xfrm>
            <a:off x="1885171" y="2364486"/>
            <a:ext cx="3146425" cy="3146425"/>
          </a:xfrm>
          <a:prstGeom prst="ellipse">
            <a:avLst/>
          </a:prstGeom>
        </p:spPr>
        <p:txBody>
          <a:bodyPr/>
          <a:lstStyle>
            <a:lvl1pPr>
              <a:defRPr>
                <a:noFill/>
              </a:defRPr>
            </a:lvl1pPr>
          </a:lstStyle>
          <a:p>
            <a:r>
              <a:rPr lang="en-US"/>
              <a:t>Click icon to add picture</a:t>
            </a:r>
          </a:p>
        </p:txBody>
      </p:sp>
      <p:sp>
        <p:nvSpPr>
          <p:cNvPr id="10" name="Text Placeholder 9">
            <a:extLst>
              <a:ext uri="{FF2B5EF4-FFF2-40B4-BE49-F238E27FC236}">
                <a16:creationId xmlns:a16="http://schemas.microsoft.com/office/drawing/2014/main" id="{D54A1A2C-6E11-CA41-8093-560DC9B63F5E}"/>
              </a:ext>
            </a:extLst>
          </p:cNvPr>
          <p:cNvSpPr>
            <a:spLocks noGrp="1"/>
          </p:cNvSpPr>
          <p:nvPr>
            <p:ph type="body" sz="quarter" idx="11" hasCustomPrompt="1"/>
          </p:nvPr>
        </p:nvSpPr>
        <p:spPr>
          <a:xfrm>
            <a:off x="5718175" y="2867025"/>
            <a:ext cx="3983038" cy="561975"/>
          </a:xfrm>
        </p:spPr>
        <p:txBody>
          <a:bodyPr>
            <a:normAutofit/>
          </a:bodyPr>
          <a:lstStyle>
            <a:lvl1pPr marL="0" indent="0">
              <a:buNone/>
              <a:defRPr sz="2000" b="1" i="0">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Speaker Name</a:t>
            </a:r>
          </a:p>
        </p:txBody>
      </p:sp>
      <p:sp>
        <p:nvSpPr>
          <p:cNvPr id="11" name="Text Placeholder 9">
            <a:extLst>
              <a:ext uri="{FF2B5EF4-FFF2-40B4-BE49-F238E27FC236}">
                <a16:creationId xmlns:a16="http://schemas.microsoft.com/office/drawing/2014/main" id="{64B48906-34F9-314A-B89E-54DC75CAB058}"/>
              </a:ext>
            </a:extLst>
          </p:cNvPr>
          <p:cNvSpPr>
            <a:spLocks noGrp="1"/>
          </p:cNvSpPr>
          <p:nvPr>
            <p:ph type="body" sz="quarter" idx="12" hasCustomPrompt="1"/>
          </p:nvPr>
        </p:nvSpPr>
        <p:spPr>
          <a:xfrm>
            <a:off x="5718175" y="3410999"/>
            <a:ext cx="3983038" cy="430079"/>
          </a:xfrm>
        </p:spPr>
        <p:txBody>
          <a:bodyPr>
            <a:normAutofit/>
          </a:bodyPr>
          <a:lstStyle>
            <a:lvl1pPr marL="0" indent="0">
              <a:buNone/>
              <a:defRPr sz="1600" b="0" i="0">
                <a:solidFill>
                  <a:srgbClr val="081F2C">
                    <a:alpha val="50000"/>
                  </a:srgbClr>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Them/They (Edit)</a:t>
            </a:r>
          </a:p>
        </p:txBody>
      </p:sp>
      <p:sp>
        <p:nvSpPr>
          <p:cNvPr id="12" name="Text Placeholder 9">
            <a:extLst>
              <a:ext uri="{FF2B5EF4-FFF2-40B4-BE49-F238E27FC236}">
                <a16:creationId xmlns:a16="http://schemas.microsoft.com/office/drawing/2014/main" id="{0DAF0B99-6735-4A4C-A46C-5686C1210824}"/>
              </a:ext>
            </a:extLst>
          </p:cNvPr>
          <p:cNvSpPr>
            <a:spLocks noGrp="1"/>
          </p:cNvSpPr>
          <p:nvPr>
            <p:ph type="body" sz="quarter" idx="13" hasCustomPrompt="1"/>
          </p:nvPr>
        </p:nvSpPr>
        <p:spPr>
          <a:xfrm>
            <a:off x="5718175" y="3891446"/>
            <a:ext cx="3983038" cy="430079"/>
          </a:xfrm>
        </p:spPr>
        <p:txBody>
          <a:bodyPr>
            <a:noAutofit/>
          </a:bodyPr>
          <a:lstStyle>
            <a:lvl1pPr marL="0" indent="0">
              <a:buNone/>
              <a:defRPr sz="1800" b="0" i="0">
                <a:solidFill>
                  <a:srgbClr val="081F2C"/>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Job title goes here</a:t>
            </a:r>
          </a:p>
        </p:txBody>
      </p:sp>
      <p:sp>
        <p:nvSpPr>
          <p:cNvPr id="17" name="Text Placeholder 9">
            <a:extLst>
              <a:ext uri="{FF2B5EF4-FFF2-40B4-BE49-F238E27FC236}">
                <a16:creationId xmlns:a16="http://schemas.microsoft.com/office/drawing/2014/main" id="{838F2141-BA7A-ED48-91AF-879DF432F9AD}"/>
              </a:ext>
            </a:extLst>
          </p:cNvPr>
          <p:cNvSpPr>
            <a:spLocks noGrp="1"/>
          </p:cNvSpPr>
          <p:nvPr>
            <p:ph type="body" sz="quarter" idx="14" hasCustomPrompt="1"/>
          </p:nvPr>
        </p:nvSpPr>
        <p:spPr>
          <a:xfrm>
            <a:off x="5718175" y="4883337"/>
            <a:ext cx="3983038" cy="430079"/>
          </a:xfrm>
        </p:spPr>
        <p:txBody>
          <a:bodyPr>
            <a:noAutofit/>
          </a:bodyPr>
          <a:lstStyle>
            <a:lvl1pPr marL="0" indent="0">
              <a:buNone/>
              <a:defRPr sz="1600" b="0" i="0">
                <a:solidFill>
                  <a:srgbClr val="081F2C">
                    <a:alpha val="50000"/>
                  </a:srgbClr>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
        <p:nvSpPr>
          <p:cNvPr id="3" name="Date Placeholder 2">
            <a:extLst>
              <a:ext uri="{FF2B5EF4-FFF2-40B4-BE49-F238E27FC236}">
                <a16:creationId xmlns:a16="http://schemas.microsoft.com/office/drawing/2014/main" id="{676AAB96-4FAF-41A9-B7AF-D5978206095D}"/>
              </a:ext>
              <a:ext uri="{C183D7F6-B498-43B3-948B-1728B52AA6E4}">
                <adec:decorative xmlns:adec="http://schemas.microsoft.com/office/drawing/2017/decorative" val="1"/>
              </a:ext>
            </a:extLst>
          </p:cNvPr>
          <p:cNvSpPr>
            <a:spLocks noGrp="1"/>
          </p:cNvSpPr>
          <p:nvPr>
            <p:ph type="dt" sz="half" idx="15"/>
          </p:nvPr>
        </p:nvSpPr>
        <p:spPr/>
        <p:txBody>
          <a:bodyPr/>
          <a:lstStyle/>
          <a:p>
            <a:fld id="{1E5358D1-79CF-DE4F-A686-B9E8FC8A73FF}" type="datetimeFigureOut">
              <a:rPr lang="en-US" smtClean="0"/>
              <a:pPr/>
              <a:t>6/26/2023</a:t>
            </a:fld>
            <a:endParaRPr lang="en-US"/>
          </a:p>
        </p:txBody>
      </p:sp>
      <p:pic>
        <p:nvPicPr>
          <p:cNvPr id="13" name="Picture 12">
            <a:extLst>
              <a:ext uri="{FF2B5EF4-FFF2-40B4-BE49-F238E27FC236}">
                <a16:creationId xmlns:a16="http://schemas.microsoft.com/office/drawing/2014/main" id="{89174E51-CDE1-4C35-928D-7C7C62612F01}"/>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14" name="Rectangle 13">
            <a:extLst>
              <a:ext uri="{FF2B5EF4-FFF2-40B4-BE49-F238E27FC236}">
                <a16:creationId xmlns:a16="http://schemas.microsoft.com/office/drawing/2014/main" id="{4621FC46-9BD4-48BD-B6CB-DB3CC3351612}"/>
              </a:ext>
              <a:ext uri="{C183D7F6-B498-43B3-948B-1728B52AA6E4}">
                <adec:decorative xmlns:adec="http://schemas.microsoft.com/office/drawing/2017/decorative" val="1"/>
              </a:ext>
            </a:extLst>
          </p:cNvPr>
          <p:cNvSpPr/>
          <p:nvPr userDrawn="1"/>
        </p:nvSpPr>
        <p:spPr>
          <a:xfrm>
            <a:off x="5769429" y="4775463"/>
            <a:ext cx="326571" cy="45719"/>
          </a:xfrm>
          <a:prstGeom prst="rect">
            <a:avLst/>
          </a:prstGeom>
          <a:solidFill>
            <a:srgbClr val="8661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B902"/>
              </a:solidFill>
            </a:endParaRPr>
          </a:p>
        </p:txBody>
      </p:sp>
    </p:spTree>
    <p:extLst>
      <p:ext uri="{BB962C8B-B14F-4D97-AF65-F5344CB8AC3E}">
        <p14:creationId xmlns:p14="http://schemas.microsoft.com/office/powerpoint/2010/main" val="309218799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Title_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17273-27C5-45C8-B085-61188A1FB17F}"/>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63725E9B-9024-43BA-AEFF-BB6642896FCA}"/>
              </a:ext>
            </a:extLst>
          </p:cNvPr>
          <p:cNvSpPr>
            <a:spLocks noGrp="1"/>
          </p:cNvSpPr>
          <p:nvPr>
            <p:ph sz="quarter" idx="11"/>
          </p:nvPr>
        </p:nvSpPr>
        <p:spPr>
          <a:xfrm>
            <a:off x="457200" y="1819275"/>
            <a:ext cx="11277600" cy="43529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2">
            <a:extLst>
              <a:ext uri="{FF2B5EF4-FFF2-40B4-BE49-F238E27FC236}">
                <a16:creationId xmlns:a16="http://schemas.microsoft.com/office/drawing/2014/main" id="{2DBBF145-C5ED-4311-93FD-695B5D624699}"/>
              </a:ext>
              <a:ext uri="{C183D7F6-B498-43B3-948B-1728B52AA6E4}">
                <adec:decorative xmlns:adec="http://schemas.microsoft.com/office/drawing/2017/decorative" val="1"/>
              </a:ext>
            </a:extLst>
          </p:cNvPr>
          <p:cNvSpPr>
            <a:spLocks noGrp="1"/>
          </p:cNvSpPr>
          <p:nvPr>
            <p:ph type="dt" sz="half" idx="10"/>
          </p:nvPr>
        </p:nvSpPr>
        <p:spPr/>
        <p:txBody>
          <a:bodyPr/>
          <a:lstStyle/>
          <a:p>
            <a:endParaRPr lang="en-CA"/>
          </a:p>
        </p:txBody>
      </p:sp>
    </p:spTree>
    <p:extLst>
      <p:ext uri="{BB962C8B-B14F-4D97-AF65-F5344CB8AC3E}">
        <p14:creationId xmlns:p14="http://schemas.microsoft.com/office/powerpoint/2010/main" val="99820869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87426864"/>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173B5BE-5DB6-449A-8054-5972DE1725DA}" type="datetimeFigureOut">
              <a:rPr lang="en-CA" smtClean="0"/>
              <a:t>2023-06-26</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EC68B234-372E-429A-BB64-65101EF0C747}" type="slidenum">
              <a:rPr lang="en-CA" smtClean="0"/>
              <a:t>‹#›</a:t>
            </a:fld>
            <a:endParaRPr lang="en-CA"/>
          </a:p>
        </p:txBody>
      </p:sp>
    </p:spTree>
    <p:extLst>
      <p:ext uri="{BB962C8B-B14F-4D97-AF65-F5344CB8AC3E}">
        <p14:creationId xmlns:p14="http://schemas.microsoft.com/office/powerpoint/2010/main" val="327454191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4914276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3639074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663497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80"/>
            <a:ext cx="5378548" cy="1935446"/>
          </a:xfrm>
        </p:spPr>
        <p:txBody>
          <a:bodyPr wrap="square">
            <a:spAutoFit/>
          </a:bodyPr>
          <a:lstStyle>
            <a:lvl1pPr marL="281649" indent="-281649">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50" indent="-228578">
              <a:defRPr sz="2353"/>
            </a:lvl2pPr>
            <a:lvl3pPr marL="685735" indent="-165086">
              <a:tabLst/>
              <a:defRPr sz="1961"/>
            </a:lvl3pPr>
            <a:lvl4pPr marL="863518" indent="-177784">
              <a:defRPr/>
            </a:lvl4pPr>
            <a:lvl5pPr marL="1028603" indent="-165086">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80"/>
            <a:ext cx="5378548" cy="1935446"/>
          </a:xfrm>
        </p:spPr>
        <p:txBody>
          <a:bodyPr wrap="square">
            <a:spAutoFit/>
          </a:bodyPr>
          <a:lstStyle>
            <a:lvl1pPr marL="281649" indent="-281649">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50" indent="-228578">
              <a:defRPr sz="2353"/>
            </a:lvl2pPr>
            <a:lvl3pPr marL="685735" indent="-165086">
              <a:tabLst/>
              <a:defRPr sz="1961"/>
            </a:lvl3pPr>
            <a:lvl4pPr marL="863518" indent="-177784">
              <a:defRPr/>
            </a:lvl4pPr>
            <a:lvl5pPr marL="1028603" indent="-165086">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2831162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noFill/>
          <a:effectLst/>
        </p:spPr>
        <p:txBody>
          <a:bodyPr vert="horz" wrap="square" lIns="146304" tIns="91440" rIns="146304" bIns="91440" rtlCol="0" anchor="t">
            <a:noAutofit/>
          </a:bodyPr>
          <a:lstStyle>
            <a:lvl1pPr>
              <a:defRPr lang="en-US" sz="4704" b="0" kern="1200" cap="none" spc="-10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defTabSz="857136"/>
            <a:r>
              <a:rPr lang="en-US"/>
              <a:t>Click to edit Master title style</a:t>
            </a:r>
          </a:p>
        </p:txBody>
      </p:sp>
      <p:sp>
        <p:nvSpPr>
          <p:cNvPr id="6" name="Text Placeholder 5"/>
          <p:cNvSpPr>
            <a:spLocks noGrp="1"/>
          </p:cNvSpPr>
          <p:nvPr>
            <p:ph type="body" sz="quarter" idx="10"/>
          </p:nvPr>
        </p:nvSpPr>
        <p:spPr>
          <a:xfrm>
            <a:off x="269244" y="1189177"/>
            <a:ext cx="11653523" cy="1725533"/>
          </a:xfrm>
          <a:noFill/>
          <a:effectLst/>
        </p:spPr>
        <p:txBody>
          <a:bodyPr vert="horz" wrap="square" lIns="146304" tIns="91440" rIns="146304" bIns="91440" rtlCol="0" anchor="t">
            <a:noAutofit/>
          </a:bodyPr>
          <a:lstStyle>
            <a:lvl1pPr>
              <a:defRPr lang="en-US" sz="2250" b="1" spc="-94">
                <a:ln w="3175">
                  <a:noFill/>
                </a:ln>
                <a:solidFill>
                  <a:schemeClr val="tx1"/>
                </a:solidFill>
                <a:cs typeface="Segoe UI" pitchFamily="34" charset="0"/>
              </a:defRPr>
            </a:lvl1pPr>
            <a:lvl2pPr>
              <a:defRPr lang="en-US" sz="1838" b="1">
                <a:solidFill>
                  <a:schemeClr val="tx1"/>
                </a:solidFill>
              </a:defRPr>
            </a:lvl2pPr>
            <a:lvl3pPr>
              <a:defRPr lang="en-US" sz="1838" b="1">
                <a:solidFill>
                  <a:schemeClr val="tx1"/>
                </a:solidFill>
              </a:defRPr>
            </a:lvl3pPr>
            <a:lvl4pPr>
              <a:defRPr lang="en-US" sz="1655" b="1">
                <a:solidFill>
                  <a:schemeClr val="tx1"/>
                </a:solidFill>
              </a:defRPr>
            </a:lvl4pPr>
            <a:lvl5pPr>
              <a:defRPr lang="en-US" sz="1655" b="1">
                <a:solidFill>
                  <a:schemeClr val="tx1"/>
                </a:solidFill>
              </a:defRPr>
            </a:lvl5pPr>
          </a:lstStyle>
          <a:p>
            <a:pPr marL="0" lvl="0" indent="0" defTabSz="857136">
              <a:spcBef>
                <a:spcPct val="0"/>
              </a:spcBef>
              <a:buNone/>
            </a:pPr>
            <a:r>
              <a:rPr lang="en-US"/>
              <a:t>Edit Master text styles</a:t>
            </a:r>
          </a:p>
          <a:p>
            <a:pPr marL="0" lvl="1" indent="0" defTabSz="857136">
              <a:buFontTx/>
              <a:buNone/>
            </a:pPr>
            <a:r>
              <a:rPr lang="en-US"/>
              <a:t>Second level</a:t>
            </a:r>
          </a:p>
          <a:p>
            <a:pPr marL="210070" lvl="2" indent="0" defTabSz="857136">
              <a:buNone/>
            </a:pPr>
            <a:r>
              <a:rPr lang="en-US"/>
              <a:t>Third level</a:t>
            </a:r>
          </a:p>
          <a:p>
            <a:pPr marL="420140" lvl="3" indent="0" defTabSz="857136">
              <a:buNone/>
            </a:pPr>
            <a:r>
              <a:rPr lang="en-US"/>
              <a:t>Fourth level</a:t>
            </a:r>
          </a:p>
          <a:p>
            <a:pPr marL="630210" lvl="4" indent="0" defTabSz="857136">
              <a:buNone/>
            </a:pPr>
            <a:r>
              <a:rPr lang="en-US"/>
              <a:t>Fifth level</a:t>
            </a:r>
          </a:p>
        </p:txBody>
      </p:sp>
    </p:spTree>
    <p:extLst>
      <p:ext uri="{BB962C8B-B14F-4D97-AF65-F5344CB8AC3E}">
        <p14:creationId xmlns:p14="http://schemas.microsoft.com/office/powerpoint/2010/main" val="342498538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2_Speaker Bio">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BD00289-BAA1-8740-B6FA-81CD269BD783}"/>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FCE29D84-1874-0443-88E6-E38867CBD286}"/>
              </a:ext>
            </a:extLst>
          </p:cNvPr>
          <p:cNvSpPr>
            <a:spLocks noGrp="1"/>
          </p:cNvSpPr>
          <p:nvPr>
            <p:ph type="title" hasCustomPrompt="1"/>
          </p:nvPr>
        </p:nvSpPr>
        <p:spPr/>
        <p:txBody>
          <a:bodyPr/>
          <a:lstStyle/>
          <a:p>
            <a:r>
              <a:rPr lang="en-US"/>
              <a:t>Speaker Bio</a:t>
            </a:r>
          </a:p>
        </p:txBody>
      </p:sp>
      <p:sp>
        <p:nvSpPr>
          <p:cNvPr id="5" name="Picture Placeholder 4">
            <a:extLst>
              <a:ext uri="{FF2B5EF4-FFF2-40B4-BE49-F238E27FC236}">
                <a16:creationId xmlns:a16="http://schemas.microsoft.com/office/drawing/2014/main" id="{D9C3172E-CA55-E647-8089-04851C834DE5}"/>
              </a:ext>
            </a:extLst>
          </p:cNvPr>
          <p:cNvSpPr>
            <a:spLocks noGrp="1"/>
          </p:cNvSpPr>
          <p:nvPr>
            <p:ph type="pic" sz="quarter" idx="10"/>
          </p:nvPr>
        </p:nvSpPr>
        <p:spPr>
          <a:xfrm>
            <a:off x="1885171" y="2364486"/>
            <a:ext cx="3146425" cy="3146425"/>
          </a:xfrm>
          <a:prstGeom prst="ellipse">
            <a:avLst/>
          </a:prstGeom>
        </p:spPr>
        <p:txBody>
          <a:bodyPr/>
          <a:lstStyle>
            <a:lvl1pPr>
              <a:defRPr>
                <a:noFill/>
              </a:defRPr>
            </a:lvl1pPr>
          </a:lstStyle>
          <a:p>
            <a:endParaRPr lang="en-US"/>
          </a:p>
        </p:txBody>
      </p:sp>
      <p:sp>
        <p:nvSpPr>
          <p:cNvPr id="10" name="Text Placeholder 9">
            <a:extLst>
              <a:ext uri="{FF2B5EF4-FFF2-40B4-BE49-F238E27FC236}">
                <a16:creationId xmlns:a16="http://schemas.microsoft.com/office/drawing/2014/main" id="{D54A1A2C-6E11-CA41-8093-560DC9B63F5E}"/>
              </a:ext>
            </a:extLst>
          </p:cNvPr>
          <p:cNvSpPr>
            <a:spLocks noGrp="1"/>
          </p:cNvSpPr>
          <p:nvPr>
            <p:ph type="body" sz="quarter" idx="11" hasCustomPrompt="1"/>
          </p:nvPr>
        </p:nvSpPr>
        <p:spPr>
          <a:xfrm>
            <a:off x="5718175" y="2867025"/>
            <a:ext cx="3983038" cy="561975"/>
          </a:xfrm>
        </p:spPr>
        <p:txBody>
          <a:bodyPr>
            <a:normAutofit/>
          </a:bodyPr>
          <a:lstStyle>
            <a:lvl1pPr marL="0" indent="0">
              <a:buNone/>
              <a:defRPr sz="2000" b="1" i="0">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Speaker Name</a:t>
            </a:r>
          </a:p>
        </p:txBody>
      </p:sp>
      <p:sp>
        <p:nvSpPr>
          <p:cNvPr id="11" name="Text Placeholder 9">
            <a:extLst>
              <a:ext uri="{FF2B5EF4-FFF2-40B4-BE49-F238E27FC236}">
                <a16:creationId xmlns:a16="http://schemas.microsoft.com/office/drawing/2014/main" id="{64B48906-34F9-314A-B89E-54DC75CAB058}"/>
              </a:ext>
            </a:extLst>
          </p:cNvPr>
          <p:cNvSpPr>
            <a:spLocks noGrp="1"/>
          </p:cNvSpPr>
          <p:nvPr>
            <p:ph type="body" sz="quarter" idx="12" hasCustomPrompt="1"/>
          </p:nvPr>
        </p:nvSpPr>
        <p:spPr>
          <a:xfrm>
            <a:off x="5718175" y="3410999"/>
            <a:ext cx="3983038" cy="430079"/>
          </a:xfrm>
        </p:spPr>
        <p:txBody>
          <a:bodyPr>
            <a:normAutofit/>
          </a:bodyPr>
          <a:lstStyle>
            <a:lvl1pPr marL="0" indent="0">
              <a:buNone/>
              <a:defRPr sz="1600" b="0" i="0">
                <a:solidFill>
                  <a:srgbClr val="081F2C">
                    <a:alpha val="50000"/>
                  </a:srgbClr>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Them/They (Edit)</a:t>
            </a:r>
          </a:p>
        </p:txBody>
      </p:sp>
      <p:sp>
        <p:nvSpPr>
          <p:cNvPr id="12" name="Text Placeholder 9">
            <a:extLst>
              <a:ext uri="{FF2B5EF4-FFF2-40B4-BE49-F238E27FC236}">
                <a16:creationId xmlns:a16="http://schemas.microsoft.com/office/drawing/2014/main" id="{0DAF0B99-6735-4A4C-A46C-5686C1210824}"/>
              </a:ext>
            </a:extLst>
          </p:cNvPr>
          <p:cNvSpPr>
            <a:spLocks noGrp="1"/>
          </p:cNvSpPr>
          <p:nvPr>
            <p:ph type="body" sz="quarter" idx="13" hasCustomPrompt="1"/>
          </p:nvPr>
        </p:nvSpPr>
        <p:spPr>
          <a:xfrm>
            <a:off x="5718175" y="3891446"/>
            <a:ext cx="3983038" cy="430079"/>
          </a:xfrm>
        </p:spPr>
        <p:txBody>
          <a:bodyPr>
            <a:noAutofit/>
          </a:bodyPr>
          <a:lstStyle>
            <a:lvl1pPr marL="0" indent="0">
              <a:buNone/>
              <a:defRPr sz="1800" b="0" i="0">
                <a:solidFill>
                  <a:srgbClr val="081F2C"/>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Job title goes here</a:t>
            </a:r>
          </a:p>
        </p:txBody>
      </p:sp>
      <p:sp>
        <p:nvSpPr>
          <p:cNvPr id="17" name="Text Placeholder 9">
            <a:extLst>
              <a:ext uri="{FF2B5EF4-FFF2-40B4-BE49-F238E27FC236}">
                <a16:creationId xmlns:a16="http://schemas.microsoft.com/office/drawing/2014/main" id="{838F2141-BA7A-ED48-91AF-879DF432F9AD}"/>
              </a:ext>
            </a:extLst>
          </p:cNvPr>
          <p:cNvSpPr>
            <a:spLocks noGrp="1"/>
          </p:cNvSpPr>
          <p:nvPr>
            <p:ph type="body" sz="quarter" idx="14" hasCustomPrompt="1"/>
          </p:nvPr>
        </p:nvSpPr>
        <p:spPr>
          <a:xfrm>
            <a:off x="5718175" y="4883337"/>
            <a:ext cx="3983038" cy="430079"/>
          </a:xfrm>
        </p:spPr>
        <p:txBody>
          <a:bodyPr>
            <a:noAutofit/>
          </a:bodyPr>
          <a:lstStyle>
            <a:lvl1pPr marL="0" indent="0">
              <a:buNone/>
              <a:defRPr sz="1600" b="0" i="0">
                <a:solidFill>
                  <a:srgbClr val="081F2C">
                    <a:alpha val="50000"/>
                  </a:srgbClr>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
        <p:nvSpPr>
          <p:cNvPr id="19" name="Rectangle 18">
            <a:extLst>
              <a:ext uri="{FF2B5EF4-FFF2-40B4-BE49-F238E27FC236}">
                <a16:creationId xmlns:a16="http://schemas.microsoft.com/office/drawing/2014/main" id="{B274DA5E-CB51-4E49-9231-83F49F727B25}"/>
              </a:ext>
              <a:ext uri="{C183D7F6-B498-43B3-948B-1728B52AA6E4}">
                <adec:decorative xmlns:adec="http://schemas.microsoft.com/office/drawing/2017/decorative" val="1"/>
              </a:ext>
            </a:extLst>
          </p:cNvPr>
          <p:cNvSpPr/>
          <p:nvPr userDrawn="1"/>
        </p:nvSpPr>
        <p:spPr>
          <a:xfrm>
            <a:off x="5769429" y="4775463"/>
            <a:ext cx="326571" cy="45719"/>
          </a:xfrm>
          <a:prstGeom prst="rect">
            <a:avLst/>
          </a:prstGeom>
          <a:solidFill>
            <a:srgbClr val="8661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B902"/>
              </a:solidFill>
            </a:endParaRPr>
          </a:p>
        </p:txBody>
      </p:sp>
      <p:sp>
        <p:nvSpPr>
          <p:cNvPr id="3" name="Date Placeholder 2">
            <a:extLst>
              <a:ext uri="{FF2B5EF4-FFF2-40B4-BE49-F238E27FC236}">
                <a16:creationId xmlns:a16="http://schemas.microsoft.com/office/drawing/2014/main" id="{676AAB96-4FAF-41A9-B7AF-D5978206095D}"/>
              </a:ext>
              <a:ext uri="{C183D7F6-B498-43B3-948B-1728B52AA6E4}">
                <adec:decorative xmlns:adec="http://schemas.microsoft.com/office/drawing/2017/decorative" val="1"/>
              </a:ext>
            </a:extLst>
          </p:cNvPr>
          <p:cNvSpPr>
            <a:spLocks noGrp="1"/>
          </p:cNvSpPr>
          <p:nvPr>
            <p:ph type="dt" sz="half" idx="15"/>
          </p:nvPr>
        </p:nvSpPr>
        <p:spPr/>
        <p:txBody>
          <a:bodyPr/>
          <a:lstStyle/>
          <a:p>
            <a:fld id="{1E5358D1-79CF-DE4F-A686-B9E8FC8A73FF}" type="datetimeFigureOut">
              <a:rPr lang="en-US" smtClean="0"/>
              <a:pPr/>
              <a:t>6/26/2023</a:t>
            </a:fld>
            <a:endParaRPr lang="en-US"/>
          </a:p>
        </p:txBody>
      </p:sp>
    </p:spTree>
    <p:extLst>
      <p:ext uri="{BB962C8B-B14F-4D97-AF65-F5344CB8AC3E}">
        <p14:creationId xmlns:p14="http://schemas.microsoft.com/office/powerpoint/2010/main" val="297156834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2_Title_Only_Ligh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9A223F9-C5CF-D745-BDCE-40996D9891D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D369CE8-1E88-A946-A2FD-A59A617E4FED}"/>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6/26/2023</a:t>
            </a:fld>
            <a:endParaRPr lang="en-US"/>
          </a:p>
        </p:txBody>
      </p:sp>
    </p:spTree>
    <p:extLst>
      <p:ext uri="{BB962C8B-B14F-4D97-AF65-F5344CB8AC3E}">
        <p14:creationId xmlns:p14="http://schemas.microsoft.com/office/powerpoint/2010/main" val="419395688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cSld name="1_Title Slide">
    <p:spTree>
      <p:nvGrpSpPr>
        <p:cNvPr id="1" name=""/>
        <p:cNvGrpSpPr/>
        <p:nvPr/>
      </p:nvGrpSpPr>
      <p:grpSpPr>
        <a:xfrm>
          <a:off x="0" y="0"/>
          <a:ext cx="0" cy="0"/>
          <a:chOff x="0" y="0"/>
          <a:chExt cx="0" cy="0"/>
        </a:xfrm>
      </p:grpSpPr>
      <p:pic>
        <p:nvPicPr>
          <p:cNvPr id="3" name="Picture 2" descr="A picture containing text, screenshot, stationary, envelope&#10;&#10;Description automatically generated">
            <a:extLst>
              <a:ext uri="{FF2B5EF4-FFF2-40B4-BE49-F238E27FC236}">
                <a16:creationId xmlns:a16="http://schemas.microsoft.com/office/drawing/2014/main" id="{304F82D6-C114-3F1E-A74F-BEB3FC7DCEF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95" y="0"/>
            <a:ext cx="12191009" cy="6858000"/>
          </a:xfrm>
          <a:prstGeom prst="rect">
            <a:avLst/>
          </a:prstGeom>
        </p:spPr>
      </p:pic>
    </p:spTree>
    <p:extLst>
      <p:ext uri="{BB962C8B-B14F-4D97-AF65-F5344CB8AC3E}">
        <p14:creationId xmlns:p14="http://schemas.microsoft.com/office/powerpoint/2010/main" val="31052256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173B5BE-5DB6-449A-8054-5972DE1725DA}" type="datetimeFigureOut">
              <a:rPr lang="en-CA" smtClean="0"/>
              <a:t>2023-06-26</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EC68B234-372E-429A-BB64-65101EF0C747}" type="slidenum">
              <a:rPr lang="en-CA" smtClean="0"/>
              <a:t>‹#›</a:t>
            </a:fld>
            <a:endParaRPr lang="en-CA"/>
          </a:p>
        </p:txBody>
      </p:sp>
    </p:spTree>
    <p:extLst>
      <p:ext uri="{BB962C8B-B14F-4D97-AF65-F5344CB8AC3E}">
        <p14:creationId xmlns:p14="http://schemas.microsoft.com/office/powerpoint/2010/main" val="41359347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173B5BE-5DB6-449A-8054-5972DE1725DA}" type="datetimeFigureOut">
              <a:rPr lang="en-CA" smtClean="0"/>
              <a:t>2023-06-26</a:t>
            </a:fld>
            <a:endParaRPr lang="en-CA"/>
          </a:p>
        </p:txBody>
      </p:sp>
      <p:sp>
        <p:nvSpPr>
          <p:cNvPr id="8" name="Footer Placeholder 7"/>
          <p:cNvSpPr>
            <a:spLocks noGrp="1"/>
          </p:cNvSpPr>
          <p:nvPr>
            <p:ph type="ftr" sz="quarter" idx="11"/>
          </p:nvPr>
        </p:nvSpPr>
        <p:spPr/>
        <p:txBody>
          <a:bodyPr/>
          <a:lstStyle/>
          <a:p>
            <a:endParaRPr lang="en-CA"/>
          </a:p>
        </p:txBody>
      </p:sp>
      <p:sp>
        <p:nvSpPr>
          <p:cNvPr id="9" name="Slide Number Placeholder 8"/>
          <p:cNvSpPr>
            <a:spLocks noGrp="1"/>
          </p:cNvSpPr>
          <p:nvPr>
            <p:ph type="sldNum" sz="quarter" idx="12"/>
          </p:nvPr>
        </p:nvSpPr>
        <p:spPr/>
        <p:txBody>
          <a:bodyPr/>
          <a:lstStyle/>
          <a:p>
            <a:fld id="{EC68B234-372E-429A-BB64-65101EF0C747}" type="slidenum">
              <a:rPr lang="en-CA" smtClean="0"/>
              <a:t>‹#›</a:t>
            </a:fld>
            <a:endParaRPr lang="en-CA"/>
          </a:p>
        </p:txBody>
      </p:sp>
    </p:spTree>
    <p:extLst>
      <p:ext uri="{BB962C8B-B14F-4D97-AF65-F5344CB8AC3E}">
        <p14:creationId xmlns:p14="http://schemas.microsoft.com/office/powerpoint/2010/main" val="37836016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173B5BE-5DB6-449A-8054-5972DE1725DA}" type="datetimeFigureOut">
              <a:rPr lang="en-CA" smtClean="0"/>
              <a:t>2023-06-26</a:t>
            </a:fld>
            <a:endParaRPr lang="en-CA"/>
          </a:p>
        </p:txBody>
      </p:sp>
      <p:sp>
        <p:nvSpPr>
          <p:cNvPr id="4" name="Footer Placeholder 3"/>
          <p:cNvSpPr>
            <a:spLocks noGrp="1"/>
          </p:cNvSpPr>
          <p:nvPr>
            <p:ph type="ftr" sz="quarter" idx="11"/>
          </p:nvPr>
        </p:nvSpPr>
        <p:spPr/>
        <p:txBody>
          <a:bodyPr/>
          <a:lstStyle/>
          <a:p>
            <a:endParaRPr lang="en-CA"/>
          </a:p>
        </p:txBody>
      </p:sp>
      <p:sp>
        <p:nvSpPr>
          <p:cNvPr id="5" name="Slide Number Placeholder 4"/>
          <p:cNvSpPr>
            <a:spLocks noGrp="1"/>
          </p:cNvSpPr>
          <p:nvPr>
            <p:ph type="sldNum" sz="quarter" idx="12"/>
          </p:nvPr>
        </p:nvSpPr>
        <p:spPr/>
        <p:txBody>
          <a:bodyPr/>
          <a:lstStyle/>
          <a:p>
            <a:fld id="{EC68B234-372E-429A-BB64-65101EF0C747}" type="slidenum">
              <a:rPr lang="en-CA" smtClean="0"/>
              <a:t>‹#›</a:t>
            </a:fld>
            <a:endParaRPr lang="en-CA"/>
          </a:p>
        </p:txBody>
      </p:sp>
    </p:spTree>
    <p:extLst>
      <p:ext uri="{BB962C8B-B14F-4D97-AF65-F5344CB8AC3E}">
        <p14:creationId xmlns:p14="http://schemas.microsoft.com/office/powerpoint/2010/main" val="666850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173B5BE-5DB6-449A-8054-5972DE1725DA}" type="datetimeFigureOut">
              <a:rPr lang="en-CA" smtClean="0"/>
              <a:t>2023-06-26</a:t>
            </a:fld>
            <a:endParaRPr lang="en-CA"/>
          </a:p>
        </p:txBody>
      </p:sp>
      <p:sp>
        <p:nvSpPr>
          <p:cNvPr id="3" name="Footer Placeholder 2"/>
          <p:cNvSpPr>
            <a:spLocks noGrp="1"/>
          </p:cNvSpPr>
          <p:nvPr>
            <p:ph type="ftr" sz="quarter" idx="11"/>
          </p:nvPr>
        </p:nvSpPr>
        <p:spPr/>
        <p:txBody>
          <a:bodyPr/>
          <a:lstStyle/>
          <a:p>
            <a:endParaRPr lang="en-CA"/>
          </a:p>
        </p:txBody>
      </p:sp>
      <p:sp>
        <p:nvSpPr>
          <p:cNvPr id="4" name="Slide Number Placeholder 3"/>
          <p:cNvSpPr>
            <a:spLocks noGrp="1"/>
          </p:cNvSpPr>
          <p:nvPr>
            <p:ph type="sldNum" sz="quarter" idx="12"/>
          </p:nvPr>
        </p:nvSpPr>
        <p:spPr/>
        <p:txBody>
          <a:bodyPr/>
          <a:lstStyle/>
          <a:p>
            <a:fld id="{EC68B234-372E-429A-BB64-65101EF0C747}" type="slidenum">
              <a:rPr lang="en-CA" smtClean="0"/>
              <a:t>‹#›</a:t>
            </a:fld>
            <a:endParaRPr lang="en-CA"/>
          </a:p>
        </p:txBody>
      </p:sp>
    </p:spTree>
    <p:extLst>
      <p:ext uri="{BB962C8B-B14F-4D97-AF65-F5344CB8AC3E}">
        <p14:creationId xmlns:p14="http://schemas.microsoft.com/office/powerpoint/2010/main" val="42799708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73B5BE-5DB6-449A-8054-5972DE1725DA}" type="datetimeFigureOut">
              <a:rPr lang="en-CA" smtClean="0"/>
              <a:t>2023-06-26</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EC68B234-372E-429A-BB64-65101EF0C747}" type="slidenum">
              <a:rPr lang="en-CA" smtClean="0"/>
              <a:t>‹#›</a:t>
            </a:fld>
            <a:endParaRPr lang="en-CA"/>
          </a:p>
        </p:txBody>
      </p:sp>
    </p:spTree>
    <p:extLst>
      <p:ext uri="{BB962C8B-B14F-4D97-AF65-F5344CB8AC3E}">
        <p14:creationId xmlns:p14="http://schemas.microsoft.com/office/powerpoint/2010/main" val="13703007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73B5BE-5DB6-449A-8054-5972DE1725DA}" type="datetimeFigureOut">
              <a:rPr lang="en-CA" smtClean="0"/>
              <a:t>2023-06-26</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EC68B234-372E-429A-BB64-65101EF0C747}" type="slidenum">
              <a:rPr lang="en-CA" smtClean="0"/>
              <a:t>‹#›</a:t>
            </a:fld>
            <a:endParaRPr lang="en-CA"/>
          </a:p>
        </p:txBody>
      </p:sp>
    </p:spTree>
    <p:extLst>
      <p:ext uri="{BB962C8B-B14F-4D97-AF65-F5344CB8AC3E}">
        <p14:creationId xmlns:p14="http://schemas.microsoft.com/office/powerpoint/2010/main" val="30329806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slideLayout" Target="../slideLayouts/slideLayout28.xml"/><Relationship Id="rId18" Type="http://schemas.openxmlformats.org/officeDocument/2006/relationships/slideLayout" Target="../slideLayouts/slideLayout33.xml"/><Relationship Id="rId3" Type="http://schemas.openxmlformats.org/officeDocument/2006/relationships/slideLayout" Target="../slideLayouts/slideLayout18.xml"/><Relationship Id="rId21" Type="http://schemas.openxmlformats.org/officeDocument/2006/relationships/slideLayout" Target="../slideLayouts/slideLayout36.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17" Type="http://schemas.openxmlformats.org/officeDocument/2006/relationships/slideLayout" Target="../slideLayouts/slideLayout32.xml"/><Relationship Id="rId2" Type="http://schemas.openxmlformats.org/officeDocument/2006/relationships/slideLayout" Target="../slideLayouts/slideLayout17.xml"/><Relationship Id="rId16" Type="http://schemas.openxmlformats.org/officeDocument/2006/relationships/slideLayout" Target="../slideLayouts/slideLayout31.xml"/><Relationship Id="rId20" Type="http://schemas.openxmlformats.org/officeDocument/2006/relationships/slideLayout" Target="../slideLayouts/slideLayout35.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5" Type="http://schemas.openxmlformats.org/officeDocument/2006/relationships/slideLayout" Target="../slideLayouts/slideLayout30.xml"/><Relationship Id="rId23" Type="http://schemas.openxmlformats.org/officeDocument/2006/relationships/theme" Target="../theme/theme2.xml"/><Relationship Id="rId10" Type="http://schemas.openxmlformats.org/officeDocument/2006/relationships/slideLayout" Target="../slideLayouts/slideLayout25.xml"/><Relationship Id="rId19" Type="http://schemas.openxmlformats.org/officeDocument/2006/relationships/slideLayout" Target="../slideLayouts/slideLayout34.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slideLayout" Target="../slideLayouts/slideLayout29.xml"/><Relationship Id="rId22" Type="http://schemas.openxmlformats.org/officeDocument/2006/relationships/slideLayout" Target="../slideLayouts/slideLayout3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173B5BE-5DB6-449A-8054-5972DE1725DA}" type="datetimeFigureOut">
              <a:rPr lang="en-CA" smtClean="0"/>
              <a:t>2023-06-26</a:t>
            </a:fld>
            <a:endParaRPr lang="en-CA"/>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C68B234-372E-429A-BB64-65101EF0C747}" type="slidenum">
              <a:rPr lang="en-CA" smtClean="0"/>
              <a:t>‹#›</a:t>
            </a:fld>
            <a:endParaRPr lang="en-CA"/>
          </a:p>
        </p:txBody>
      </p:sp>
    </p:spTree>
    <p:extLst>
      <p:ext uri="{BB962C8B-B14F-4D97-AF65-F5344CB8AC3E}">
        <p14:creationId xmlns:p14="http://schemas.microsoft.com/office/powerpoint/2010/main" val="2201842938"/>
      </p:ext>
    </p:extLst>
  </p:cSld>
  <p:clrMap bg1="dk1" tx1="lt1" bg2="dk2" tx2="lt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60" r:id="rId12"/>
    <p:sldLayoutId id="2147483697" r:id="rId13"/>
    <p:sldLayoutId id="2147483698" r:id="rId14"/>
    <p:sldLayoutId id="2147483699"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C8B728F3-0CFA-4BEB-B67E-2A01ED21FEC8}" type="datetimeFigureOut">
              <a:rPr kumimoji="0" lang="en-IN" sz="1200" b="0" i="0" u="none" strike="noStrike" kern="1200" cap="none" spc="0" normalizeH="0" baseline="0" noProof="0" smtClean="0">
                <a:ln>
                  <a:noFill/>
                </a:ln>
                <a:solidFill>
                  <a:prstClr val="black">
                    <a:tint val="75000"/>
                  </a:prstClr>
                </a:solidFill>
                <a:effectLst/>
                <a:uLnTx/>
                <a:uFillTx/>
                <a:latin typeface="Lato" panose="020F0502020204030203" pitchFamily="34" charset="0"/>
                <a:ea typeface="Lato" panose="020F0502020204030203" pitchFamily="34" charset="0"/>
                <a:cs typeface="Lato" panose="020F0502020204030203"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26-06-2023</a:t>
            </a:fld>
            <a:endParaRPr kumimoji="0" lang="en-IN" sz="1200" b="0" i="0" u="none" strike="noStrike" kern="1200" cap="none" spc="0" normalizeH="0" baseline="0" noProof="0">
              <a:ln>
                <a:noFill/>
              </a:ln>
              <a:solidFill>
                <a:prstClr val="black">
                  <a:tint val="75000"/>
                </a:prstClr>
              </a:solidFill>
              <a:effectLst/>
              <a:uLnTx/>
              <a:uFillTx/>
              <a:latin typeface="Lato" panose="020F0502020204030203" pitchFamily="34" charset="0"/>
              <a:ea typeface="Lato" panose="020F0502020204030203" pitchFamily="34" charset="0"/>
              <a:cs typeface="Lato" panose="020F0502020204030203" pitchFamily="34" charset="0"/>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200" b="0" i="0" u="none" strike="noStrike" kern="1200" cap="none" spc="0" normalizeH="0" baseline="0" noProof="0">
              <a:ln>
                <a:noFill/>
              </a:ln>
              <a:solidFill>
                <a:prstClr val="black">
                  <a:tint val="75000"/>
                </a:prstClr>
              </a:solidFill>
              <a:effectLst/>
              <a:uLnTx/>
              <a:uFillTx/>
              <a:latin typeface="Lato" panose="020F0502020204030203" pitchFamily="34" charset="0"/>
              <a:ea typeface="Lato" panose="020F0502020204030203" pitchFamily="34" charset="0"/>
              <a:cs typeface="Lato" panose="020F0502020204030203" pitchFamily="34" charset="0"/>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D2F6AFA1-6E7A-4276-8BA0-6065B8159AA3}" type="slidenum">
              <a:rPr kumimoji="0" lang="en-IN" sz="1200" b="0" i="0" u="none" strike="noStrike" kern="1200" cap="none" spc="0" normalizeH="0" baseline="0" noProof="0" smtClean="0">
                <a:ln>
                  <a:noFill/>
                </a:ln>
                <a:solidFill>
                  <a:prstClr val="black">
                    <a:tint val="75000"/>
                  </a:prstClr>
                </a:solidFill>
                <a:effectLst/>
                <a:uLnTx/>
                <a:uFillTx/>
                <a:latin typeface="Lato" panose="020F0502020204030203" pitchFamily="34" charset="0"/>
                <a:ea typeface="Lato" panose="020F0502020204030203" pitchFamily="34" charset="0"/>
                <a:cs typeface="Lato" panose="020F0502020204030203"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IN" sz="1200" b="0" i="0" u="none" strike="noStrike" kern="1200" cap="none" spc="0" normalizeH="0" baseline="0" noProof="0">
              <a:ln>
                <a:noFill/>
              </a:ln>
              <a:solidFill>
                <a:prstClr val="black">
                  <a:tint val="75000"/>
                </a:prstClr>
              </a:solidFill>
              <a:effectLst/>
              <a:uLnTx/>
              <a:uFillTx/>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1156242640"/>
      </p:ext>
    </p:extLst>
  </p:cSld>
  <p:clrMap bg1="dk1" tx1="lt1" bg2="dk2" tx2="lt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 id="2147483713" r:id="rId13"/>
    <p:sldLayoutId id="2147483714" r:id="rId14"/>
    <p:sldLayoutId id="2147483715" r:id="rId15"/>
    <p:sldLayoutId id="2147483716" r:id="rId16"/>
    <p:sldLayoutId id="2147483717" r:id="rId17"/>
    <p:sldLayoutId id="2147483718" r:id="rId18"/>
    <p:sldLayoutId id="2147483719" r:id="rId19"/>
    <p:sldLayoutId id="2147483720" r:id="rId20"/>
    <p:sldLayoutId id="2147483721" r:id="rId21"/>
    <p:sldLayoutId id="2147483722" r:id="rId2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png"/><Relationship Id="rId9" Type="http://schemas.openxmlformats.org/officeDocument/2006/relationships/image" Target="../media/image10.png"/></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notesSlide" Target="../notesSlides/notesSlide20.xml"/><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3" Type="http://schemas.microsoft.com/office/2018/10/relationships/comments" Target="../comments/modernComment_7BBF5B5E_4E95ECAA.xml"/><Relationship Id="rId2" Type="http://schemas.openxmlformats.org/officeDocument/2006/relationships/notesSlide" Target="../notesSlides/notesSlide21.xml"/><Relationship Id="rId1" Type="http://schemas.openxmlformats.org/officeDocument/2006/relationships/slideLayout" Target="../slideLayouts/slideLayout17.xml"/><Relationship Id="rId4" Type="http://schemas.openxmlformats.org/officeDocument/2006/relationships/image" Target="../media/image98.jpeg"/></Relationships>
</file>

<file path=ppt/slides/_rels/slide23.xml.rels><?xml version="1.0" encoding="UTF-8" standalone="yes"?>
<Relationships xmlns="http://schemas.openxmlformats.org/package/2006/relationships"><Relationship Id="rId3" Type="http://schemas.microsoft.com/office/2018/10/relationships/comments" Target="../comments/modernComment_7BBF5B71_F0F9CC0.xml"/><Relationship Id="rId2" Type="http://schemas.openxmlformats.org/officeDocument/2006/relationships/notesSlide" Target="../notesSlides/notesSlide22.xml"/><Relationship Id="rId1" Type="http://schemas.openxmlformats.org/officeDocument/2006/relationships/slideLayout" Target="../slideLayouts/slideLayout17.xml"/><Relationship Id="rId5" Type="http://schemas.openxmlformats.org/officeDocument/2006/relationships/image" Target="../media/image100.png"/><Relationship Id="rId4" Type="http://schemas.openxmlformats.org/officeDocument/2006/relationships/image" Target="../media/image99.jpeg"/></Relationships>
</file>

<file path=ppt/slides/_rels/slide24.xml.rels><?xml version="1.0" encoding="UTF-8" standalone="yes"?>
<Relationships xmlns="http://schemas.openxmlformats.org/package/2006/relationships"><Relationship Id="rId3" Type="http://schemas.openxmlformats.org/officeDocument/2006/relationships/image" Target="../media/image101.jpe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8" Type="http://schemas.openxmlformats.org/officeDocument/2006/relationships/hyperlink" Target="https://docs.microsoft.com/en-us/security/benchmark/azure/baselines/service-bus-messaging-security-baseline" TargetMode="External"/><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26.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25.xml"/><Relationship Id="rId1" Type="http://schemas.openxmlformats.org/officeDocument/2006/relationships/slideLayout" Target="../slideLayouts/slideLayout4.xml"/><Relationship Id="rId6" Type="http://schemas.openxmlformats.org/officeDocument/2006/relationships/image" Target="../media/image113.png"/><Relationship Id="rId5" Type="http://schemas.openxmlformats.org/officeDocument/2006/relationships/image" Target="../media/image112.png"/><Relationship Id="rId4" Type="http://schemas.openxmlformats.org/officeDocument/2006/relationships/image" Target="../media/image111.png"/></Relationships>
</file>

<file path=ppt/slides/_rels/slide27.xml.rels><?xml version="1.0" encoding="UTF-8" standalone="yes"?>
<Relationships xmlns="http://schemas.openxmlformats.org/package/2006/relationships"><Relationship Id="rId8" Type="http://schemas.openxmlformats.org/officeDocument/2006/relationships/image" Target="../media/image116.png"/><Relationship Id="rId3" Type="http://schemas.openxmlformats.org/officeDocument/2006/relationships/image" Target="../media/image114.jpeg"/><Relationship Id="rId7" Type="http://schemas.openxmlformats.org/officeDocument/2006/relationships/image" Target="../media/image115.png"/><Relationship Id="rId12" Type="http://schemas.openxmlformats.org/officeDocument/2006/relationships/hyperlink" Target="https://commons.wikimedia.org/wiki/File:Microsoft_logo.svg" TargetMode="External"/><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hyperlink" Target="https://aka.ms/AzureServiceBus-Feedback" TargetMode="External"/><Relationship Id="rId11" Type="http://schemas.openxmlformats.org/officeDocument/2006/relationships/image" Target="../media/image118.png"/><Relationship Id="rId5" Type="http://schemas.openxmlformats.org/officeDocument/2006/relationships/hyperlink" Target="https://www.linkedin.com/in/eldert-grootenboer" TargetMode="External"/><Relationship Id="rId10" Type="http://schemas.openxmlformats.org/officeDocument/2006/relationships/hyperlink" Target="https://commons.wikimedia.org/wiki/File:LinkedIn_logo_initials.png" TargetMode="External"/><Relationship Id="rId4" Type="http://schemas.openxmlformats.org/officeDocument/2006/relationships/hyperlink" Target="mailto:servicebuspm@microsoft.com" TargetMode="External"/><Relationship Id="rId9" Type="http://schemas.openxmlformats.org/officeDocument/2006/relationships/image" Target="../media/image117.png"/></Relationships>
</file>

<file path=ppt/slides/_rels/slide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1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8" Type="http://schemas.openxmlformats.org/officeDocument/2006/relationships/image" Target="../media/image32.svg"/><Relationship Id="rId13" Type="http://schemas.openxmlformats.org/officeDocument/2006/relationships/image" Target="../media/image37.png"/><Relationship Id="rId3" Type="http://schemas.openxmlformats.org/officeDocument/2006/relationships/image" Target="../media/image27.png"/><Relationship Id="rId7" Type="http://schemas.openxmlformats.org/officeDocument/2006/relationships/image" Target="../media/image31.png"/><Relationship Id="rId12" Type="http://schemas.openxmlformats.org/officeDocument/2006/relationships/image" Target="../media/image36.png"/><Relationship Id="rId2" Type="http://schemas.openxmlformats.org/officeDocument/2006/relationships/notesSlide" Target="../notesSlides/notesSlide5.xml"/><Relationship Id="rId16" Type="http://schemas.openxmlformats.org/officeDocument/2006/relationships/image" Target="../media/image40.svg"/><Relationship Id="rId1" Type="http://schemas.openxmlformats.org/officeDocument/2006/relationships/slideLayout" Target="../slideLayouts/slideLayout13.xml"/><Relationship Id="rId6" Type="http://schemas.openxmlformats.org/officeDocument/2006/relationships/image" Target="../media/image30.svg"/><Relationship Id="rId11" Type="http://schemas.openxmlformats.org/officeDocument/2006/relationships/image" Target="../media/image35.png"/><Relationship Id="rId5" Type="http://schemas.openxmlformats.org/officeDocument/2006/relationships/image" Target="../media/image29.png"/><Relationship Id="rId15" Type="http://schemas.openxmlformats.org/officeDocument/2006/relationships/image" Target="../media/image39.png"/><Relationship Id="rId10" Type="http://schemas.openxmlformats.org/officeDocument/2006/relationships/image" Target="../media/image34.svg"/><Relationship Id="rId4" Type="http://schemas.openxmlformats.org/officeDocument/2006/relationships/image" Target="../media/image28.png"/><Relationship Id="rId9" Type="http://schemas.openxmlformats.org/officeDocument/2006/relationships/image" Target="../media/image33.png"/><Relationship Id="rId14" Type="http://schemas.openxmlformats.org/officeDocument/2006/relationships/image" Target="../media/image3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Fire engine parked inside a fire station">
            <a:extLst>
              <a:ext uri="{FF2B5EF4-FFF2-40B4-BE49-F238E27FC236}">
                <a16:creationId xmlns:a16="http://schemas.microsoft.com/office/drawing/2014/main" id="{CBE9367B-ABC3-CA9F-4C0B-6F843D338F0F}"/>
              </a:ext>
            </a:extLst>
          </p:cNvPr>
          <p:cNvPicPr>
            <a:picLocks noChangeAspect="1"/>
          </p:cNvPicPr>
          <p:nvPr/>
        </p:nvPicPr>
        <p:blipFill rotWithShape="1">
          <a:blip r:embed="rId3">
            <a:alphaModFix amt="60000"/>
          </a:blip>
          <a:srcRect b="15730"/>
          <a:stretch/>
        </p:blipFill>
        <p:spPr>
          <a:xfrm>
            <a:off x="-1" y="10"/>
            <a:ext cx="12192001" cy="6857990"/>
          </a:xfrm>
          <a:prstGeom prst="rect">
            <a:avLst/>
          </a:prstGeom>
        </p:spPr>
      </p:pic>
      <p:sp>
        <p:nvSpPr>
          <p:cNvPr id="2" name="Title 1">
            <a:extLst>
              <a:ext uri="{FF2B5EF4-FFF2-40B4-BE49-F238E27FC236}">
                <a16:creationId xmlns:a16="http://schemas.microsoft.com/office/drawing/2014/main" id="{68666F9B-9489-5DAB-70F7-4E3AF4C5EC00}"/>
              </a:ext>
            </a:extLst>
          </p:cNvPr>
          <p:cNvSpPr>
            <a:spLocks noGrp="1"/>
          </p:cNvSpPr>
          <p:nvPr>
            <p:ph type="ctrTitle"/>
          </p:nvPr>
        </p:nvSpPr>
        <p:spPr>
          <a:xfrm>
            <a:off x="841248" y="2018675"/>
            <a:ext cx="9875520" cy="1414355"/>
          </a:xfrm>
        </p:spPr>
        <p:txBody>
          <a:bodyPr>
            <a:normAutofit/>
          </a:bodyPr>
          <a:lstStyle/>
          <a:p>
            <a:pPr algn="l"/>
            <a:r>
              <a:rPr lang="en-US" sz="6600"/>
              <a:t>Securing Azure Service Bus</a:t>
            </a:r>
            <a:endParaRPr lang="en-CA" sz="6600" dirty="0"/>
          </a:p>
        </p:txBody>
      </p:sp>
      <p:sp>
        <p:nvSpPr>
          <p:cNvPr id="7" name="Subtitle 2">
            <a:extLst>
              <a:ext uri="{FF2B5EF4-FFF2-40B4-BE49-F238E27FC236}">
                <a16:creationId xmlns:a16="http://schemas.microsoft.com/office/drawing/2014/main" id="{F64A80D9-4121-390C-74B3-6D8C9074F454}"/>
              </a:ext>
            </a:extLst>
          </p:cNvPr>
          <p:cNvSpPr txBox="1">
            <a:spLocks/>
          </p:cNvSpPr>
          <p:nvPr/>
        </p:nvSpPr>
        <p:spPr>
          <a:xfrm>
            <a:off x="841248" y="3641168"/>
            <a:ext cx="9875520" cy="1414355"/>
          </a:xfrm>
          <a:prstGeom prst="rect">
            <a:avLst/>
          </a:prstGeom>
          <a:effectLst>
            <a:outerShdw sx="1000" sy="1000" algn="ctr" rotWithShape="0">
              <a:srgbClr val="000000"/>
            </a:outerShdw>
          </a:effectLst>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CA" sz="3200" dirty="0">
              <a:ln w="0">
                <a:noFill/>
              </a:ln>
              <a:effectLst>
                <a:outerShdw blurRad="38100" dist="25400" dir="5400000" algn="ctr" rotWithShape="0">
                  <a:srgbClr val="6E747A">
                    <a:alpha val="43000"/>
                  </a:srgbClr>
                </a:outerShdw>
              </a:effectLst>
              <a:latin typeface="+mj-lt"/>
            </a:endParaRPr>
          </a:p>
        </p:txBody>
      </p:sp>
    </p:spTree>
    <p:extLst>
      <p:ext uri="{BB962C8B-B14F-4D97-AF65-F5344CB8AC3E}">
        <p14:creationId xmlns:p14="http://schemas.microsoft.com/office/powerpoint/2010/main" val="1723167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nodePh="1">
                                  <p:stCondLst>
                                    <p:cond delay="2000"/>
                                  </p:stCondLst>
                                  <p:endCondLst>
                                    <p:cond evt="begin" delay="0">
                                      <p:tn val="8"/>
                                    </p:cond>
                                  </p:endCondLst>
                                  <p:iterate type="lt">
                                    <p:tmPct val="10000"/>
                                  </p:iterate>
                                  <p:childTnLst>
                                    <p:set>
                                      <p:cBhvr>
                                        <p:cTn id="9" dur="1" fill="hold">
                                          <p:stCondLst>
                                            <p:cond delay="0"/>
                                          </p:stCondLst>
                                        </p:cTn>
                                        <p:tgtEl>
                                          <p:spTgt spid="7">
                                            <p:txEl>
                                              <p:pRg st="0" end="0"/>
                                            </p:txEl>
                                          </p:spTgt>
                                        </p:tgtEl>
                                        <p:attrNameLst>
                                          <p:attrName>style.visibility</p:attrName>
                                        </p:attrNameLst>
                                      </p:cBhvr>
                                      <p:to>
                                        <p:strVal val="visible"/>
                                      </p:to>
                                    </p:set>
                                    <p:animEffect transition="in" filter="fade">
                                      <p:cBhvr>
                                        <p:cTn id="10" dur="4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Red alarm light with people on the background">
            <a:extLst>
              <a:ext uri="{FF2B5EF4-FFF2-40B4-BE49-F238E27FC236}">
                <a16:creationId xmlns:a16="http://schemas.microsoft.com/office/drawing/2014/main" id="{890A19AD-DB0F-088A-E3D7-FECD35720426}"/>
              </a:ext>
            </a:extLst>
          </p:cNvPr>
          <p:cNvPicPr>
            <a:picLocks noChangeAspect="1"/>
          </p:cNvPicPr>
          <p:nvPr/>
        </p:nvPicPr>
        <p:blipFill rotWithShape="1">
          <a:blip r:embed="rId3"/>
          <a:srcRect l="5884" r="-1" b="-1"/>
          <a:stretch/>
        </p:blipFill>
        <p:spPr>
          <a:xfrm>
            <a:off x="1" y="10"/>
            <a:ext cx="9669642" cy="6857990"/>
          </a:xfrm>
          <a:prstGeom prst="rect">
            <a:avLst/>
          </a:prstGeom>
        </p:spPr>
      </p:pic>
      <p:sp>
        <p:nvSpPr>
          <p:cNvPr id="4" name="Title 3">
            <a:extLst>
              <a:ext uri="{FF2B5EF4-FFF2-40B4-BE49-F238E27FC236}">
                <a16:creationId xmlns:a16="http://schemas.microsoft.com/office/drawing/2014/main" id="{CB0CFB36-EBFA-3077-DD7B-D07DE6FE698B}"/>
              </a:ext>
            </a:extLst>
          </p:cNvPr>
          <p:cNvSpPr>
            <a:spLocks noGrp="1"/>
          </p:cNvSpPr>
          <p:nvPr>
            <p:ph type="title"/>
          </p:nvPr>
        </p:nvSpPr>
        <p:spPr>
          <a:xfrm>
            <a:off x="7453929" y="948235"/>
            <a:ext cx="4408714" cy="3692028"/>
          </a:xfrm>
          <a:noFill/>
        </p:spPr>
        <p:txBody>
          <a:bodyPr vert="horz" lIns="91440" tIns="45720" rIns="91440" bIns="45720" rtlCol="0" anchor="b">
            <a:normAutofit/>
          </a:bodyPr>
          <a:lstStyle/>
          <a:p>
            <a:pPr algn="ctr"/>
            <a:r>
              <a:rPr lang="en-US" sz="6600"/>
              <a:t>Securing Service Bus</a:t>
            </a:r>
            <a:endParaRPr lang="en-US" sz="6600" dirty="0"/>
          </a:p>
        </p:txBody>
      </p:sp>
      <p:sp>
        <p:nvSpPr>
          <p:cNvPr id="5" name="Text Placeholder 4">
            <a:extLst>
              <a:ext uri="{FF2B5EF4-FFF2-40B4-BE49-F238E27FC236}">
                <a16:creationId xmlns:a16="http://schemas.microsoft.com/office/drawing/2014/main" id="{B6B56DC7-8C95-6768-73AD-748EB482B585}"/>
              </a:ext>
            </a:extLst>
          </p:cNvPr>
          <p:cNvSpPr>
            <a:spLocks noGrp="1"/>
          </p:cNvSpPr>
          <p:nvPr>
            <p:ph type="body" idx="1"/>
          </p:nvPr>
        </p:nvSpPr>
        <p:spPr>
          <a:xfrm>
            <a:off x="7935403" y="4629234"/>
            <a:ext cx="3445766" cy="1485319"/>
          </a:xfrm>
          <a:noFill/>
        </p:spPr>
        <p:txBody>
          <a:bodyPr vert="horz" lIns="91440" tIns="45720" rIns="91440" bIns="45720" rtlCol="0">
            <a:normAutofit/>
          </a:bodyPr>
          <a:lstStyle/>
          <a:p>
            <a:endParaRPr lang="en-US">
              <a:solidFill>
                <a:schemeClr val="tx1"/>
              </a:solidFill>
            </a:endParaRPr>
          </a:p>
        </p:txBody>
      </p:sp>
    </p:spTree>
    <p:extLst>
      <p:ext uri="{BB962C8B-B14F-4D97-AF65-F5344CB8AC3E}">
        <p14:creationId xmlns:p14="http://schemas.microsoft.com/office/powerpoint/2010/main" val="2871747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Padlock on computer motherboard">
            <a:extLst>
              <a:ext uri="{FF2B5EF4-FFF2-40B4-BE49-F238E27FC236}">
                <a16:creationId xmlns:a16="http://schemas.microsoft.com/office/drawing/2014/main" id="{F4886212-0E57-D340-B4E5-95DBFFD8309A}"/>
              </a:ext>
            </a:extLst>
          </p:cNvPr>
          <p:cNvPicPr>
            <a:picLocks noChangeAspect="1"/>
          </p:cNvPicPr>
          <p:nvPr/>
        </p:nvPicPr>
        <p:blipFill rotWithShape="1">
          <a:blip r:embed="rId3"/>
          <a:srcRect b="15730"/>
          <a:stretch/>
        </p:blipFill>
        <p:spPr>
          <a:xfrm>
            <a:off x="-3047" y="10"/>
            <a:ext cx="12191999" cy="6857990"/>
          </a:xfrm>
          <a:prstGeom prst="rect">
            <a:avLst/>
          </a:prstGeom>
        </p:spPr>
      </p:pic>
      <p:sp>
        <p:nvSpPr>
          <p:cNvPr id="2" name="Title 1">
            <a:extLst>
              <a:ext uri="{FF2B5EF4-FFF2-40B4-BE49-F238E27FC236}">
                <a16:creationId xmlns:a16="http://schemas.microsoft.com/office/drawing/2014/main" id="{9A715193-7019-4ACE-6F89-FD4808D7EBC0}"/>
              </a:ext>
            </a:extLst>
          </p:cNvPr>
          <p:cNvSpPr>
            <a:spLocks noGrp="1"/>
          </p:cNvSpPr>
          <p:nvPr>
            <p:ph type="title"/>
          </p:nvPr>
        </p:nvSpPr>
        <p:spPr>
          <a:xfrm>
            <a:off x="6400800" y="2383973"/>
            <a:ext cx="4939936" cy="1788499"/>
          </a:xfrm>
          <a:effectLst>
            <a:outerShdw blurRad="50800" dist="38100" dir="2700000" algn="tl" rotWithShape="0">
              <a:prstClr val="black">
                <a:alpha val="40000"/>
              </a:prstClr>
            </a:outerShdw>
          </a:effectLst>
        </p:spPr>
        <p:txBody>
          <a:bodyPr vert="horz" lIns="91440" tIns="45720" rIns="91440" bIns="45720" rtlCol="0" anchor="b">
            <a:normAutofit/>
          </a:bodyPr>
          <a:lstStyle/>
          <a:p>
            <a:pPr algn="ctr"/>
            <a:r>
              <a:rPr lang="en-US" sz="8200">
                <a:solidFill>
                  <a:srgbClr val="FFFFFF"/>
                </a:solidFill>
              </a:rPr>
              <a:t>Encryption</a:t>
            </a:r>
            <a:endParaRPr lang="en-US" sz="8200" dirty="0">
              <a:solidFill>
                <a:srgbClr val="FFFFFF"/>
              </a:solidFill>
            </a:endParaRPr>
          </a:p>
        </p:txBody>
      </p:sp>
    </p:spTree>
    <p:extLst>
      <p:ext uri="{BB962C8B-B14F-4D97-AF65-F5344CB8AC3E}">
        <p14:creationId xmlns:p14="http://schemas.microsoft.com/office/powerpoint/2010/main" val="17197388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37773FC-096B-187D-845D-0D8C52B5EB26}"/>
              </a:ext>
            </a:extLst>
          </p:cNvPr>
          <p:cNvSpPr>
            <a:spLocks noGrp="1"/>
          </p:cNvSpPr>
          <p:nvPr>
            <p:ph type="title"/>
          </p:nvPr>
        </p:nvSpPr>
        <p:spPr>
          <a:xfrm>
            <a:off x="838200" y="556995"/>
            <a:ext cx="10515600" cy="1133693"/>
          </a:xfrm>
        </p:spPr>
        <p:txBody>
          <a:bodyPr>
            <a:normAutofit/>
          </a:bodyPr>
          <a:lstStyle/>
          <a:p>
            <a:pPr algn="ctr"/>
            <a:r>
              <a:rPr lang="en-US" sz="5200"/>
              <a:t>Encryption in transit</a:t>
            </a:r>
            <a:endParaRPr lang="en-CA" sz="5200"/>
          </a:p>
        </p:txBody>
      </p:sp>
      <p:graphicFrame>
        <p:nvGraphicFramePr>
          <p:cNvPr id="7" name="Content Placeholder 4">
            <a:extLst>
              <a:ext uri="{FF2B5EF4-FFF2-40B4-BE49-F238E27FC236}">
                <a16:creationId xmlns:a16="http://schemas.microsoft.com/office/drawing/2014/main" id="{14BAB335-B3C8-2FCB-582F-DA3C5B76C7C2}"/>
              </a:ext>
            </a:extLst>
          </p:cNvPr>
          <p:cNvGraphicFramePr>
            <a:graphicFrameLocks noGrp="1"/>
          </p:cNvGraphicFramePr>
          <p:nvPr>
            <p:ph idx="1"/>
            <p:extLst>
              <p:ext uri="{D42A27DB-BD31-4B8C-83A1-F6EECF244321}">
                <p14:modId xmlns:p14="http://schemas.microsoft.com/office/powerpoint/2010/main" val="955407149"/>
              </p:ext>
            </p:extLst>
          </p:nvPr>
        </p:nvGraphicFramePr>
        <p:xfrm>
          <a:off x="838200" y="1828800"/>
          <a:ext cx="10515600" cy="435254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93957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graphicEl>
                                              <a:dgm id="{BF13D8B6-EA87-489F-8F86-D7F262E5A258}"/>
                                            </p:graphicEl>
                                          </p:spTgt>
                                        </p:tgtEl>
                                        <p:attrNameLst>
                                          <p:attrName>style.visibility</p:attrName>
                                        </p:attrNameLst>
                                      </p:cBhvr>
                                      <p:to>
                                        <p:strVal val="visible"/>
                                      </p:to>
                                    </p:set>
                                    <p:animEffect transition="in" filter="fade">
                                      <p:cBhvr>
                                        <p:cTn id="7" dur="500"/>
                                        <p:tgtEl>
                                          <p:spTgt spid="7">
                                            <p:graphicEl>
                                              <a:dgm id="{BF13D8B6-EA87-489F-8F86-D7F262E5A258}"/>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graphicEl>
                                              <a:dgm id="{44A18700-29DC-40A1-8934-2C59919A8BAF}"/>
                                            </p:graphicEl>
                                          </p:spTgt>
                                        </p:tgtEl>
                                        <p:attrNameLst>
                                          <p:attrName>style.visibility</p:attrName>
                                        </p:attrNameLst>
                                      </p:cBhvr>
                                      <p:to>
                                        <p:strVal val="visible"/>
                                      </p:to>
                                    </p:set>
                                    <p:animEffect transition="in" filter="fade">
                                      <p:cBhvr>
                                        <p:cTn id="10" dur="500"/>
                                        <p:tgtEl>
                                          <p:spTgt spid="7">
                                            <p:graphicEl>
                                              <a:dgm id="{44A18700-29DC-40A1-8934-2C59919A8BAF}"/>
                                            </p:graphic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graphicEl>
                                              <a:dgm id="{BA4E42BC-A68C-486C-9863-4398C3187146}"/>
                                            </p:graphicEl>
                                          </p:spTgt>
                                        </p:tgtEl>
                                        <p:attrNameLst>
                                          <p:attrName>style.visibility</p:attrName>
                                        </p:attrNameLst>
                                      </p:cBhvr>
                                      <p:to>
                                        <p:strVal val="visible"/>
                                      </p:to>
                                    </p:set>
                                    <p:animEffect transition="in" filter="fade">
                                      <p:cBhvr>
                                        <p:cTn id="13" dur="500"/>
                                        <p:tgtEl>
                                          <p:spTgt spid="7">
                                            <p:graphicEl>
                                              <a:dgm id="{BA4E42BC-A68C-486C-9863-4398C3187146}"/>
                                            </p:graphic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7">
                                            <p:graphicEl>
                                              <a:dgm id="{FB032E31-3AFD-45E4-9284-241387FC9C74}"/>
                                            </p:graphicEl>
                                          </p:spTgt>
                                        </p:tgtEl>
                                        <p:attrNameLst>
                                          <p:attrName>style.visibility</p:attrName>
                                        </p:attrNameLst>
                                      </p:cBhvr>
                                      <p:to>
                                        <p:strVal val="visible"/>
                                      </p:to>
                                    </p:set>
                                    <p:animEffect transition="in" filter="fade">
                                      <p:cBhvr>
                                        <p:cTn id="18" dur="500"/>
                                        <p:tgtEl>
                                          <p:spTgt spid="7">
                                            <p:graphicEl>
                                              <a:dgm id="{FB032E31-3AFD-45E4-9284-241387FC9C74}"/>
                                            </p:graphic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7">
                                            <p:graphicEl>
                                              <a:dgm id="{94D1307F-4330-4A2C-9AC3-74A274E3314A}"/>
                                            </p:graphicEl>
                                          </p:spTgt>
                                        </p:tgtEl>
                                        <p:attrNameLst>
                                          <p:attrName>style.visibility</p:attrName>
                                        </p:attrNameLst>
                                      </p:cBhvr>
                                      <p:to>
                                        <p:strVal val="visible"/>
                                      </p:to>
                                    </p:set>
                                    <p:animEffect transition="in" filter="fade">
                                      <p:cBhvr>
                                        <p:cTn id="21" dur="500"/>
                                        <p:tgtEl>
                                          <p:spTgt spid="7">
                                            <p:graphicEl>
                                              <a:dgm id="{94D1307F-4330-4A2C-9AC3-74A274E3314A}"/>
                                            </p:graphic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7">
                                            <p:graphicEl>
                                              <a:dgm id="{8FD4535C-3822-4DA7-A443-0C33238624F2}"/>
                                            </p:graphicEl>
                                          </p:spTgt>
                                        </p:tgtEl>
                                        <p:attrNameLst>
                                          <p:attrName>style.visibility</p:attrName>
                                        </p:attrNameLst>
                                      </p:cBhvr>
                                      <p:to>
                                        <p:strVal val="visible"/>
                                      </p:to>
                                    </p:set>
                                    <p:animEffect transition="in" filter="fade">
                                      <p:cBhvr>
                                        <p:cTn id="24" dur="500"/>
                                        <p:tgtEl>
                                          <p:spTgt spid="7">
                                            <p:graphicEl>
                                              <a:dgm id="{8FD4535C-3822-4DA7-A443-0C33238624F2}"/>
                                            </p:graphicEl>
                                          </p:spTgt>
                                        </p:tgtEl>
                                      </p:cBhvr>
                                    </p:animEffect>
                                  </p:childTnLst>
                                </p:cTn>
                              </p:par>
                              <p:par>
                                <p:cTn id="25" presetID="9" presetClass="emph" presetSubtype="0" grpId="1" nodeType="withEffect">
                                  <p:stCondLst>
                                    <p:cond delay="0"/>
                                  </p:stCondLst>
                                  <p:childTnLst>
                                    <p:set>
                                      <p:cBhvr>
                                        <p:cTn id="26" dur="indefinite"/>
                                        <p:tgtEl>
                                          <p:spTgt spid="7">
                                            <p:graphicEl>
                                              <a:dgm id="{BF13D8B6-EA87-489F-8F86-D7F262E5A258}"/>
                                            </p:graphicEl>
                                          </p:spTgt>
                                        </p:tgtEl>
                                        <p:attrNameLst>
                                          <p:attrName>style.opacity</p:attrName>
                                        </p:attrNameLst>
                                      </p:cBhvr>
                                      <p:to>
                                        <p:strVal val="0.25"/>
                                      </p:to>
                                    </p:set>
                                    <p:animEffect filter="image" prLst="opacity: 0.25">
                                      <p:cBhvr rctx="IE">
                                        <p:cTn id="27" dur="indefinite"/>
                                        <p:tgtEl>
                                          <p:spTgt spid="7">
                                            <p:graphicEl>
                                              <a:dgm id="{BF13D8B6-EA87-489F-8F86-D7F262E5A258}"/>
                                            </p:graphicEl>
                                          </p:spTgt>
                                        </p:tgtEl>
                                      </p:cBhvr>
                                    </p:animEffect>
                                  </p:childTnLst>
                                </p:cTn>
                              </p:par>
                              <p:par>
                                <p:cTn id="28" presetID="9" presetClass="emph" presetSubtype="0" grpId="1" nodeType="withEffect">
                                  <p:stCondLst>
                                    <p:cond delay="0"/>
                                  </p:stCondLst>
                                  <p:childTnLst>
                                    <p:set>
                                      <p:cBhvr>
                                        <p:cTn id="29" dur="indefinite"/>
                                        <p:tgtEl>
                                          <p:spTgt spid="7">
                                            <p:graphicEl>
                                              <a:dgm id="{44A18700-29DC-40A1-8934-2C59919A8BAF}"/>
                                            </p:graphicEl>
                                          </p:spTgt>
                                        </p:tgtEl>
                                        <p:attrNameLst>
                                          <p:attrName>style.opacity</p:attrName>
                                        </p:attrNameLst>
                                      </p:cBhvr>
                                      <p:to>
                                        <p:strVal val="0.25"/>
                                      </p:to>
                                    </p:set>
                                    <p:animEffect filter="image" prLst="opacity: 0.25">
                                      <p:cBhvr rctx="IE">
                                        <p:cTn id="30" dur="indefinite"/>
                                        <p:tgtEl>
                                          <p:spTgt spid="7">
                                            <p:graphicEl>
                                              <a:dgm id="{44A18700-29DC-40A1-8934-2C59919A8BAF}"/>
                                            </p:graphicEl>
                                          </p:spTgt>
                                        </p:tgtEl>
                                      </p:cBhvr>
                                    </p:animEffect>
                                  </p:childTnLst>
                                </p:cTn>
                              </p:par>
                              <p:par>
                                <p:cTn id="31" presetID="9" presetClass="emph" presetSubtype="0" grpId="1" nodeType="withEffect">
                                  <p:stCondLst>
                                    <p:cond delay="0"/>
                                  </p:stCondLst>
                                  <p:childTnLst>
                                    <p:set>
                                      <p:cBhvr>
                                        <p:cTn id="32" dur="indefinite"/>
                                        <p:tgtEl>
                                          <p:spTgt spid="7">
                                            <p:graphicEl>
                                              <a:dgm id="{BA4E42BC-A68C-486C-9863-4398C3187146}"/>
                                            </p:graphicEl>
                                          </p:spTgt>
                                        </p:tgtEl>
                                        <p:attrNameLst>
                                          <p:attrName>style.opacity</p:attrName>
                                        </p:attrNameLst>
                                      </p:cBhvr>
                                      <p:to>
                                        <p:strVal val="0.25"/>
                                      </p:to>
                                    </p:set>
                                    <p:animEffect filter="image" prLst="opacity: 0.25">
                                      <p:cBhvr rctx="IE">
                                        <p:cTn id="33" dur="indefinite"/>
                                        <p:tgtEl>
                                          <p:spTgt spid="7">
                                            <p:graphicEl>
                                              <a:dgm id="{BA4E42BC-A68C-486C-9863-4398C3187146}"/>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uiExpand="1">
        <p:bldSub>
          <a:bldDgm bld="one"/>
        </p:bldSub>
      </p:bldGraphic>
      <p:bldGraphic spid="7" grpId="1" uiExpand="1">
        <p:bldSub>
          <a:bldDgm bld="one"/>
        </p:bldSub>
      </p:bldGraphic>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37773FC-096B-187D-845D-0D8C52B5EB26}"/>
              </a:ext>
            </a:extLst>
          </p:cNvPr>
          <p:cNvSpPr>
            <a:spLocks noGrp="1"/>
          </p:cNvSpPr>
          <p:nvPr>
            <p:ph type="title"/>
          </p:nvPr>
        </p:nvSpPr>
        <p:spPr>
          <a:xfrm>
            <a:off x="838200" y="556995"/>
            <a:ext cx="10515600" cy="1133693"/>
          </a:xfrm>
        </p:spPr>
        <p:txBody>
          <a:bodyPr>
            <a:normAutofit/>
          </a:bodyPr>
          <a:lstStyle/>
          <a:p>
            <a:pPr algn="ctr"/>
            <a:r>
              <a:rPr lang="en-US" sz="5400"/>
              <a:t>Encryption at rest</a:t>
            </a:r>
            <a:endParaRPr lang="en-CA" sz="5200"/>
          </a:p>
        </p:txBody>
      </p:sp>
      <p:graphicFrame>
        <p:nvGraphicFramePr>
          <p:cNvPr id="7" name="Content Placeholder 4">
            <a:extLst>
              <a:ext uri="{FF2B5EF4-FFF2-40B4-BE49-F238E27FC236}">
                <a16:creationId xmlns:a16="http://schemas.microsoft.com/office/drawing/2014/main" id="{14BAB335-B3C8-2FCB-582F-DA3C5B76C7C2}"/>
              </a:ext>
            </a:extLst>
          </p:cNvPr>
          <p:cNvGraphicFramePr>
            <a:graphicFrameLocks noGrp="1"/>
          </p:cNvGraphicFramePr>
          <p:nvPr>
            <p:ph idx="1"/>
            <p:extLst>
              <p:ext uri="{D42A27DB-BD31-4B8C-83A1-F6EECF244321}">
                <p14:modId xmlns:p14="http://schemas.microsoft.com/office/powerpoint/2010/main" val="3161928622"/>
              </p:ext>
            </p:extLst>
          </p:nvPr>
        </p:nvGraphicFramePr>
        <p:xfrm>
          <a:off x="838200" y="1828800"/>
          <a:ext cx="10515600" cy="435254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0539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graphicEl>
                                              <a:dgm id="{BF13D8B6-EA87-489F-8F86-D7F262E5A258}"/>
                                            </p:graphicEl>
                                          </p:spTgt>
                                        </p:tgtEl>
                                        <p:attrNameLst>
                                          <p:attrName>style.visibility</p:attrName>
                                        </p:attrNameLst>
                                      </p:cBhvr>
                                      <p:to>
                                        <p:strVal val="visible"/>
                                      </p:to>
                                    </p:set>
                                    <p:animEffect transition="in" filter="fade">
                                      <p:cBhvr>
                                        <p:cTn id="7" dur="500"/>
                                        <p:tgtEl>
                                          <p:spTgt spid="7">
                                            <p:graphicEl>
                                              <a:dgm id="{BF13D8B6-EA87-489F-8F86-D7F262E5A258}"/>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graphicEl>
                                              <a:dgm id="{44A18700-29DC-40A1-8934-2C59919A8BAF}"/>
                                            </p:graphicEl>
                                          </p:spTgt>
                                        </p:tgtEl>
                                        <p:attrNameLst>
                                          <p:attrName>style.visibility</p:attrName>
                                        </p:attrNameLst>
                                      </p:cBhvr>
                                      <p:to>
                                        <p:strVal val="visible"/>
                                      </p:to>
                                    </p:set>
                                    <p:animEffect transition="in" filter="fade">
                                      <p:cBhvr>
                                        <p:cTn id="10" dur="500"/>
                                        <p:tgtEl>
                                          <p:spTgt spid="7">
                                            <p:graphicEl>
                                              <a:dgm id="{44A18700-29DC-40A1-8934-2C59919A8BAF}"/>
                                            </p:graphic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graphicEl>
                                              <a:dgm id="{BA4E42BC-A68C-486C-9863-4398C3187146}"/>
                                            </p:graphicEl>
                                          </p:spTgt>
                                        </p:tgtEl>
                                        <p:attrNameLst>
                                          <p:attrName>style.visibility</p:attrName>
                                        </p:attrNameLst>
                                      </p:cBhvr>
                                      <p:to>
                                        <p:strVal val="visible"/>
                                      </p:to>
                                    </p:set>
                                    <p:animEffect transition="in" filter="fade">
                                      <p:cBhvr>
                                        <p:cTn id="13" dur="500"/>
                                        <p:tgtEl>
                                          <p:spTgt spid="7">
                                            <p:graphicEl>
                                              <a:dgm id="{BA4E42BC-A68C-486C-9863-4398C3187146}"/>
                                            </p:graphic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7">
                                            <p:graphicEl>
                                              <a:dgm id="{9C7C72AB-97BA-4CB6-A693-E97CF1382C93}"/>
                                            </p:graphicEl>
                                          </p:spTgt>
                                        </p:tgtEl>
                                        <p:attrNameLst>
                                          <p:attrName>style.visibility</p:attrName>
                                        </p:attrNameLst>
                                      </p:cBhvr>
                                      <p:to>
                                        <p:strVal val="visible"/>
                                      </p:to>
                                    </p:set>
                                    <p:animEffect transition="in" filter="fade">
                                      <p:cBhvr>
                                        <p:cTn id="18" dur="500"/>
                                        <p:tgtEl>
                                          <p:spTgt spid="7">
                                            <p:graphicEl>
                                              <a:dgm id="{9C7C72AB-97BA-4CB6-A693-E97CF1382C93}"/>
                                            </p:graphic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7">
                                            <p:graphicEl>
                                              <a:dgm id="{F6F5AA50-8C34-4C29-BB30-891CA2F8EDD3}"/>
                                            </p:graphicEl>
                                          </p:spTgt>
                                        </p:tgtEl>
                                        <p:attrNameLst>
                                          <p:attrName>style.visibility</p:attrName>
                                        </p:attrNameLst>
                                      </p:cBhvr>
                                      <p:to>
                                        <p:strVal val="visible"/>
                                      </p:to>
                                    </p:set>
                                    <p:animEffect transition="in" filter="fade">
                                      <p:cBhvr>
                                        <p:cTn id="21" dur="500"/>
                                        <p:tgtEl>
                                          <p:spTgt spid="7">
                                            <p:graphicEl>
                                              <a:dgm id="{F6F5AA50-8C34-4C29-BB30-891CA2F8EDD3}"/>
                                            </p:graphic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7">
                                            <p:graphicEl>
                                              <a:dgm id="{F136E533-0B23-4A3F-AE05-AFB0826B762C}"/>
                                            </p:graphicEl>
                                          </p:spTgt>
                                        </p:tgtEl>
                                        <p:attrNameLst>
                                          <p:attrName>style.visibility</p:attrName>
                                        </p:attrNameLst>
                                      </p:cBhvr>
                                      <p:to>
                                        <p:strVal val="visible"/>
                                      </p:to>
                                    </p:set>
                                    <p:animEffect transition="in" filter="fade">
                                      <p:cBhvr>
                                        <p:cTn id="24" dur="500"/>
                                        <p:tgtEl>
                                          <p:spTgt spid="7">
                                            <p:graphicEl>
                                              <a:dgm id="{F136E533-0B23-4A3F-AE05-AFB0826B762C}"/>
                                            </p:graphicEl>
                                          </p:spTgt>
                                        </p:tgtEl>
                                      </p:cBhvr>
                                    </p:animEffect>
                                  </p:childTnLst>
                                </p:cTn>
                              </p:par>
                              <p:par>
                                <p:cTn id="25" presetID="9" presetClass="emph" presetSubtype="0" grpId="1" nodeType="withEffect">
                                  <p:stCondLst>
                                    <p:cond delay="0"/>
                                  </p:stCondLst>
                                  <p:childTnLst>
                                    <p:set>
                                      <p:cBhvr>
                                        <p:cTn id="26" dur="indefinite"/>
                                        <p:tgtEl>
                                          <p:spTgt spid="7">
                                            <p:graphicEl>
                                              <a:dgm id="{BF13D8B6-EA87-489F-8F86-D7F262E5A258}"/>
                                            </p:graphicEl>
                                          </p:spTgt>
                                        </p:tgtEl>
                                        <p:attrNameLst>
                                          <p:attrName>style.opacity</p:attrName>
                                        </p:attrNameLst>
                                      </p:cBhvr>
                                      <p:to>
                                        <p:strVal val="0.25"/>
                                      </p:to>
                                    </p:set>
                                    <p:animEffect filter="image" prLst="opacity: 0.25">
                                      <p:cBhvr rctx="IE">
                                        <p:cTn id="27" dur="indefinite"/>
                                        <p:tgtEl>
                                          <p:spTgt spid="7">
                                            <p:graphicEl>
                                              <a:dgm id="{BF13D8B6-EA87-489F-8F86-D7F262E5A258}"/>
                                            </p:graphicEl>
                                          </p:spTgt>
                                        </p:tgtEl>
                                      </p:cBhvr>
                                    </p:animEffect>
                                  </p:childTnLst>
                                </p:cTn>
                              </p:par>
                              <p:par>
                                <p:cTn id="28" presetID="9" presetClass="emph" presetSubtype="0" grpId="1" nodeType="withEffect">
                                  <p:stCondLst>
                                    <p:cond delay="0"/>
                                  </p:stCondLst>
                                  <p:childTnLst>
                                    <p:set>
                                      <p:cBhvr>
                                        <p:cTn id="29" dur="indefinite"/>
                                        <p:tgtEl>
                                          <p:spTgt spid="7">
                                            <p:graphicEl>
                                              <a:dgm id="{44A18700-29DC-40A1-8934-2C59919A8BAF}"/>
                                            </p:graphicEl>
                                          </p:spTgt>
                                        </p:tgtEl>
                                        <p:attrNameLst>
                                          <p:attrName>style.opacity</p:attrName>
                                        </p:attrNameLst>
                                      </p:cBhvr>
                                      <p:to>
                                        <p:strVal val="0.25"/>
                                      </p:to>
                                    </p:set>
                                    <p:animEffect filter="image" prLst="opacity: 0.25">
                                      <p:cBhvr rctx="IE">
                                        <p:cTn id="30" dur="indefinite"/>
                                        <p:tgtEl>
                                          <p:spTgt spid="7">
                                            <p:graphicEl>
                                              <a:dgm id="{44A18700-29DC-40A1-8934-2C59919A8BAF}"/>
                                            </p:graphicEl>
                                          </p:spTgt>
                                        </p:tgtEl>
                                      </p:cBhvr>
                                    </p:animEffect>
                                  </p:childTnLst>
                                </p:cTn>
                              </p:par>
                              <p:par>
                                <p:cTn id="31" presetID="9" presetClass="emph" presetSubtype="0" grpId="1" nodeType="withEffect">
                                  <p:stCondLst>
                                    <p:cond delay="0"/>
                                  </p:stCondLst>
                                  <p:childTnLst>
                                    <p:set>
                                      <p:cBhvr>
                                        <p:cTn id="32" dur="indefinite"/>
                                        <p:tgtEl>
                                          <p:spTgt spid="7">
                                            <p:graphicEl>
                                              <a:dgm id="{BA4E42BC-A68C-486C-9863-4398C3187146}"/>
                                            </p:graphicEl>
                                          </p:spTgt>
                                        </p:tgtEl>
                                        <p:attrNameLst>
                                          <p:attrName>style.opacity</p:attrName>
                                        </p:attrNameLst>
                                      </p:cBhvr>
                                      <p:to>
                                        <p:strVal val="0.25"/>
                                      </p:to>
                                    </p:set>
                                    <p:animEffect filter="image" prLst="opacity: 0.25">
                                      <p:cBhvr rctx="IE">
                                        <p:cTn id="33" dur="indefinite"/>
                                        <p:tgtEl>
                                          <p:spTgt spid="7">
                                            <p:graphicEl>
                                              <a:dgm id="{BA4E42BC-A68C-486C-9863-4398C3187146}"/>
                                            </p:graphic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7">
                                            <p:graphicEl>
                                              <a:dgm id="{446DADFA-9850-4DBA-A77C-19B3F454AF64}"/>
                                            </p:graphicEl>
                                          </p:spTgt>
                                        </p:tgtEl>
                                        <p:attrNameLst>
                                          <p:attrName>style.visibility</p:attrName>
                                        </p:attrNameLst>
                                      </p:cBhvr>
                                      <p:to>
                                        <p:strVal val="visible"/>
                                      </p:to>
                                    </p:set>
                                    <p:animEffect transition="in" filter="fade">
                                      <p:cBhvr>
                                        <p:cTn id="38" dur="500"/>
                                        <p:tgtEl>
                                          <p:spTgt spid="7">
                                            <p:graphicEl>
                                              <a:dgm id="{446DADFA-9850-4DBA-A77C-19B3F454AF64}"/>
                                            </p:graphic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7">
                                            <p:graphicEl>
                                              <a:dgm id="{EECE48DD-61F6-48BB-9D88-9C79E3326A58}"/>
                                            </p:graphicEl>
                                          </p:spTgt>
                                        </p:tgtEl>
                                        <p:attrNameLst>
                                          <p:attrName>style.visibility</p:attrName>
                                        </p:attrNameLst>
                                      </p:cBhvr>
                                      <p:to>
                                        <p:strVal val="visible"/>
                                      </p:to>
                                    </p:set>
                                    <p:animEffect transition="in" filter="fade">
                                      <p:cBhvr>
                                        <p:cTn id="41" dur="500"/>
                                        <p:tgtEl>
                                          <p:spTgt spid="7">
                                            <p:graphicEl>
                                              <a:dgm id="{EECE48DD-61F6-48BB-9D88-9C79E3326A58}"/>
                                            </p:graphic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7">
                                            <p:graphicEl>
                                              <a:dgm id="{0EC57BF0-0B5D-4831-BDCB-6A8002520270}"/>
                                            </p:graphicEl>
                                          </p:spTgt>
                                        </p:tgtEl>
                                        <p:attrNameLst>
                                          <p:attrName>style.visibility</p:attrName>
                                        </p:attrNameLst>
                                      </p:cBhvr>
                                      <p:to>
                                        <p:strVal val="visible"/>
                                      </p:to>
                                    </p:set>
                                    <p:animEffect transition="in" filter="fade">
                                      <p:cBhvr>
                                        <p:cTn id="44" dur="500"/>
                                        <p:tgtEl>
                                          <p:spTgt spid="7">
                                            <p:graphicEl>
                                              <a:dgm id="{0EC57BF0-0B5D-4831-BDCB-6A8002520270}"/>
                                            </p:graphicEl>
                                          </p:spTgt>
                                        </p:tgtEl>
                                      </p:cBhvr>
                                    </p:animEffect>
                                  </p:childTnLst>
                                </p:cTn>
                              </p:par>
                              <p:par>
                                <p:cTn id="45" presetID="9" presetClass="emph" presetSubtype="0" grpId="1" nodeType="withEffect">
                                  <p:stCondLst>
                                    <p:cond delay="0"/>
                                  </p:stCondLst>
                                  <p:childTnLst>
                                    <p:set>
                                      <p:cBhvr>
                                        <p:cTn id="46" dur="indefinite"/>
                                        <p:tgtEl>
                                          <p:spTgt spid="7">
                                            <p:graphicEl>
                                              <a:dgm id="{9C7C72AB-97BA-4CB6-A693-E97CF1382C93}"/>
                                            </p:graphicEl>
                                          </p:spTgt>
                                        </p:tgtEl>
                                        <p:attrNameLst>
                                          <p:attrName>style.opacity</p:attrName>
                                        </p:attrNameLst>
                                      </p:cBhvr>
                                      <p:to>
                                        <p:strVal val="0.25"/>
                                      </p:to>
                                    </p:set>
                                    <p:animEffect filter="image" prLst="opacity: 0.25">
                                      <p:cBhvr rctx="IE">
                                        <p:cTn id="47" dur="indefinite"/>
                                        <p:tgtEl>
                                          <p:spTgt spid="7">
                                            <p:graphicEl>
                                              <a:dgm id="{9C7C72AB-97BA-4CB6-A693-E97CF1382C93}"/>
                                            </p:graphicEl>
                                          </p:spTgt>
                                        </p:tgtEl>
                                      </p:cBhvr>
                                    </p:animEffect>
                                  </p:childTnLst>
                                </p:cTn>
                              </p:par>
                              <p:par>
                                <p:cTn id="48" presetID="9" presetClass="emph" presetSubtype="0" grpId="1" nodeType="withEffect">
                                  <p:stCondLst>
                                    <p:cond delay="0"/>
                                  </p:stCondLst>
                                  <p:childTnLst>
                                    <p:set>
                                      <p:cBhvr>
                                        <p:cTn id="49" dur="indefinite"/>
                                        <p:tgtEl>
                                          <p:spTgt spid="7">
                                            <p:graphicEl>
                                              <a:dgm id="{F6F5AA50-8C34-4C29-BB30-891CA2F8EDD3}"/>
                                            </p:graphicEl>
                                          </p:spTgt>
                                        </p:tgtEl>
                                        <p:attrNameLst>
                                          <p:attrName>style.opacity</p:attrName>
                                        </p:attrNameLst>
                                      </p:cBhvr>
                                      <p:to>
                                        <p:strVal val="0.25"/>
                                      </p:to>
                                    </p:set>
                                    <p:animEffect filter="image" prLst="opacity: 0.25">
                                      <p:cBhvr rctx="IE">
                                        <p:cTn id="50" dur="indefinite"/>
                                        <p:tgtEl>
                                          <p:spTgt spid="7">
                                            <p:graphicEl>
                                              <a:dgm id="{F6F5AA50-8C34-4C29-BB30-891CA2F8EDD3}"/>
                                            </p:graphicEl>
                                          </p:spTgt>
                                        </p:tgtEl>
                                      </p:cBhvr>
                                    </p:animEffect>
                                  </p:childTnLst>
                                </p:cTn>
                              </p:par>
                              <p:par>
                                <p:cTn id="51" presetID="9" presetClass="emph" presetSubtype="0" grpId="1" nodeType="withEffect">
                                  <p:stCondLst>
                                    <p:cond delay="0"/>
                                  </p:stCondLst>
                                  <p:childTnLst>
                                    <p:set>
                                      <p:cBhvr>
                                        <p:cTn id="52" dur="indefinite"/>
                                        <p:tgtEl>
                                          <p:spTgt spid="7">
                                            <p:graphicEl>
                                              <a:dgm id="{F136E533-0B23-4A3F-AE05-AFB0826B762C}"/>
                                            </p:graphicEl>
                                          </p:spTgt>
                                        </p:tgtEl>
                                        <p:attrNameLst>
                                          <p:attrName>style.opacity</p:attrName>
                                        </p:attrNameLst>
                                      </p:cBhvr>
                                      <p:to>
                                        <p:strVal val="0.25"/>
                                      </p:to>
                                    </p:set>
                                    <p:animEffect filter="image" prLst="opacity: 0.25">
                                      <p:cBhvr rctx="IE">
                                        <p:cTn id="53" dur="indefinite"/>
                                        <p:tgtEl>
                                          <p:spTgt spid="7">
                                            <p:graphicEl>
                                              <a:dgm id="{F136E533-0B23-4A3F-AE05-AFB0826B762C}"/>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uiExpand="1">
        <p:bldSub>
          <a:bldDgm bld="one"/>
        </p:bldSub>
      </p:bldGraphic>
      <p:bldGraphic spid="7" grpId="1" uiExpand="1">
        <p:bldSub>
          <a:bldDgm bld="one"/>
        </p:bldSub>
      </p:bldGraphic>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A fingerprint in black and white">
            <a:extLst>
              <a:ext uri="{FF2B5EF4-FFF2-40B4-BE49-F238E27FC236}">
                <a16:creationId xmlns:a16="http://schemas.microsoft.com/office/drawing/2014/main" id="{EE178758-93A5-A98F-462C-5767A7AF80B4}"/>
              </a:ext>
            </a:extLst>
          </p:cNvPr>
          <p:cNvPicPr>
            <a:picLocks noChangeAspect="1"/>
          </p:cNvPicPr>
          <p:nvPr/>
        </p:nvPicPr>
        <p:blipFill rotWithShape="1">
          <a:blip r:embed="rId3"/>
          <a:srcRect t="7431" b="8300"/>
          <a:stretch/>
        </p:blipFill>
        <p:spPr>
          <a:xfrm>
            <a:off x="-3047" y="10"/>
            <a:ext cx="12191999" cy="6857990"/>
          </a:xfrm>
          <a:prstGeom prst="rect">
            <a:avLst/>
          </a:prstGeom>
        </p:spPr>
      </p:pic>
      <p:sp>
        <p:nvSpPr>
          <p:cNvPr id="4" name="Title 3">
            <a:extLst>
              <a:ext uri="{FF2B5EF4-FFF2-40B4-BE49-F238E27FC236}">
                <a16:creationId xmlns:a16="http://schemas.microsoft.com/office/drawing/2014/main" id="{ACA0C81B-6AB8-B0BC-1C72-60282EC1253B}"/>
              </a:ext>
            </a:extLst>
          </p:cNvPr>
          <p:cNvSpPr>
            <a:spLocks noGrp="1"/>
          </p:cNvSpPr>
          <p:nvPr>
            <p:ph type="title"/>
          </p:nvPr>
        </p:nvSpPr>
        <p:spPr>
          <a:xfrm>
            <a:off x="1097280" y="325550"/>
            <a:ext cx="10058400" cy="3574778"/>
          </a:xfrm>
          <a:effectLst>
            <a:outerShdw blurRad="50800" dist="38100" dir="2700000" algn="tl" rotWithShape="0">
              <a:prstClr val="black">
                <a:alpha val="40000"/>
              </a:prstClr>
            </a:outerShdw>
          </a:effectLst>
        </p:spPr>
        <p:txBody>
          <a:bodyPr vert="horz" lIns="91440" tIns="45720" rIns="91440" bIns="45720" rtlCol="0" anchor="b">
            <a:normAutofit/>
          </a:bodyPr>
          <a:lstStyle/>
          <a:p>
            <a:pPr algn="ctr"/>
            <a:r>
              <a:rPr lang="en-US" sz="5400">
                <a:solidFill>
                  <a:srgbClr val="FFFFFF"/>
                </a:solidFill>
              </a:rPr>
              <a:t>Authentication</a:t>
            </a:r>
            <a:endParaRPr lang="en-US" sz="5200" dirty="0">
              <a:solidFill>
                <a:srgbClr val="FFFFFF"/>
              </a:solidFill>
            </a:endParaRPr>
          </a:p>
        </p:txBody>
      </p:sp>
      <p:sp>
        <p:nvSpPr>
          <p:cNvPr id="5" name="Text Placeholder 4">
            <a:extLst>
              <a:ext uri="{FF2B5EF4-FFF2-40B4-BE49-F238E27FC236}">
                <a16:creationId xmlns:a16="http://schemas.microsoft.com/office/drawing/2014/main" id="{98529CE4-B270-DC2E-CF7F-BDB613D91B0A}"/>
              </a:ext>
            </a:extLst>
          </p:cNvPr>
          <p:cNvSpPr>
            <a:spLocks noGrp="1"/>
          </p:cNvSpPr>
          <p:nvPr>
            <p:ph type="body" idx="1"/>
          </p:nvPr>
        </p:nvSpPr>
        <p:spPr>
          <a:xfrm>
            <a:off x="1100051" y="4072043"/>
            <a:ext cx="10058400" cy="1282707"/>
          </a:xfrm>
          <a:effectLst>
            <a:outerShdw blurRad="50800" dist="38100" dir="2700000" algn="tl" rotWithShape="0">
              <a:prstClr val="black">
                <a:alpha val="40000"/>
              </a:prstClr>
            </a:outerShdw>
          </a:effectLst>
        </p:spPr>
        <p:txBody>
          <a:bodyPr vert="horz" lIns="91440" tIns="45720" rIns="91440" bIns="45720" rtlCol="0">
            <a:normAutofit/>
          </a:bodyPr>
          <a:lstStyle/>
          <a:p>
            <a:pPr algn="ctr"/>
            <a:endParaRPr lang="en-US">
              <a:solidFill>
                <a:srgbClr val="FFFFFF"/>
              </a:solidFill>
            </a:endParaRPr>
          </a:p>
        </p:txBody>
      </p:sp>
    </p:spTree>
    <p:extLst>
      <p:ext uri="{BB962C8B-B14F-4D97-AF65-F5344CB8AC3E}">
        <p14:creationId xmlns:p14="http://schemas.microsoft.com/office/powerpoint/2010/main" val="23541332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37773FC-096B-187D-845D-0D8C52B5EB26}"/>
              </a:ext>
            </a:extLst>
          </p:cNvPr>
          <p:cNvSpPr>
            <a:spLocks noGrp="1"/>
          </p:cNvSpPr>
          <p:nvPr>
            <p:ph type="title"/>
          </p:nvPr>
        </p:nvSpPr>
        <p:spPr>
          <a:xfrm>
            <a:off x="838200" y="556995"/>
            <a:ext cx="10515600" cy="1133693"/>
          </a:xfrm>
        </p:spPr>
        <p:txBody>
          <a:bodyPr>
            <a:normAutofit/>
          </a:bodyPr>
          <a:lstStyle/>
          <a:p>
            <a:pPr algn="ctr"/>
            <a:r>
              <a:rPr lang="en-US" sz="5400"/>
              <a:t>Shared Access Signatures</a:t>
            </a:r>
            <a:endParaRPr lang="en-CA" sz="5200"/>
          </a:p>
        </p:txBody>
      </p:sp>
      <p:graphicFrame>
        <p:nvGraphicFramePr>
          <p:cNvPr id="7" name="Content Placeholder 4">
            <a:extLst>
              <a:ext uri="{FF2B5EF4-FFF2-40B4-BE49-F238E27FC236}">
                <a16:creationId xmlns:a16="http://schemas.microsoft.com/office/drawing/2014/main" id="{14BAB335-B3C8-2FCB-582F-DA3C5B76C7C2}"/>
              </a:ext>
            </a:extLst>
          </p:cNvPr>
          <p:cNvGraphicFramePr>
            <a:graphicFrameLocks noGrp="1"/>
          </p:cNvGraphicFramePr>
          <p:nvPr>
            <p:ph idx="1"/>
            <p:extLst>
              <p:ext uri="{D42A27DB-BD31-4B8C-83A1-F6EECF244321}">
                <p14:modId xmlns:p14="http://schemas.microsoft.com/office/powerpoint/2010/main" val="3843744485"/>
              </p:ext>
            </p:extLst>
          </p:nvPr>
        </p:nvGraphicFramePr>
        <p:xfrm>
          <a:off x="838200" y="1828800"/>
          <a:ext cx="10515600" cy="435254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48966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graphicEl>
                                              <a:dgm id="{44A18700-29DC-40A1-8934-2C59919A8BAF}"/>
                                            </p:graphicEl>
                                          </p:spTgt>
                                        </p:tgtEl>
                                        <p:attrNameLst>
                                          <p:attrName>style.visibility</p:attrName>
                                        </p:attrNameLst>
                                      </p:cBhvr>
                                      <p:to>
                                        <p:strVal val="visible"/>
                                      </p:to>
                                    </p:set>
                                    <p:animEffect transition="in" filter="fade">
                                      <p:cBhvr>
                                        <p:cTn id="7" dur="500"/>
                                        <p:tgtEl>
                                          <p:spTgt spid="7">
                                            <p:graphicEl>
                                              <a:dgm id="{44A18700-29DC-40A1-8934-2C59919A8BAF}"/>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graphicEl>
                                              <a:dgm id="{BF13D8B6-EA87-489F-8F86-D7F262E5A258}"/>
                                            </p:graphicEl>
                                          </p:spTgt>
                                        </p:tgtEl>
                                        <p:attrNameLst>
                                          <p:attrName>style.visibility</p:attrName>
                                        </p:attrNameLst>
                                      </p:cBhvr>
                                      <p:to>
                                        <p:strVal val="visible"/>
                                      </p:to>
                                    </p:set>
                                    <p:animEffect transition="in" filter="fade">
                                      <p:cBhvr>
                                        <p:cTn id="10" dur="500"/>
                                        <p:tgtEl>
                                          <p:spTgt spid="7">
                                            <p:graphicEl>
                                              <a:dgm id="{BF13D8B6-EA87-489F-8F86-D7F262E5A258}"/>
                                            </p:graphic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graphicEl>
                                              <a:dgm id="{BA4E42BC-A68C-486C-9863-4398C3187146}"/>
                                            </p:graphicEl>
                                          </p:spTgt>
                                        </p:tgtEl>
                                        <p:attrNameLst>
                                          <p:attrName>style.visibility</p:attrName>
                                        </p:attrNameLst>
                                      </p:cBhvr>
                                      <p:to>
                                        <p:strVal val="visible"/>
                                      </p:to>
                                    </p:set>
                                    <p:animEffect transition="in" filter="fade">
                                      <p:cBhvr>
                                        <p:cTn id="13" dur="500"/>
                                        <p:tgtEl>
                                          <p:spTgt spid="7">
                                            <p:graphicEl>
                                              <a:dgm id="{BA4E42BC-A68C-486C-9863-4398C3187146}"/>
                                            </p:graphic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7">
                                            <p:graphicEl>
                                              <a:dgm id="{C6A4E82B-558D-4897-BF00-FD7B78126E74}"/>
                                            </p:graphicEl>
                                          </p:spTgt>
                                        </p:tgtEl>
                                        <p:attrNameLst>
                                          <p:attrName>style.visibility</p:attrName>
                                        </p:attrNameLst>
                                      </p:cBhvr>
                                      <p:to>
                                        <p:strVal val="visible"/>
                                      </p:to>
                                    </p:set>
                                    <p:animEffect transition="in" filter="fade">
                                      <p:cBhvr>
                                        <p:cTn id="18" dur="500"/>
                                        <p:tgtEl>
                                          <p:spTgt spid="7">
                                            <p:graphicEl>
                                              <a:dgm id="{C6A4E82B-558D-4897-BF00-FD7B78126E74}"/>
                                            </p:graphic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7">
                                            <p:graphicEl>
                                              <a:dgm id="{78194C1D-AFC3-4053-BA15-8D87C053112E}"/>
                                            </p:graphicEl>
                                          </p:spTgt>
                                        </p:tgtEl>
                                        <p:attrNameLst>
                                          <p:attrName>style.visibility</p:attrName>
                                        </p:attrNameLst>
                                      </p:cBhvr>
                                      <p:to>
                                        <p:strVal val="visible"/>
                                      </p:to>
                                    </p:set>
                                    <p:animEffect transition="in" filter="fade">
                                      <p:cBhvr>
                                        <p:cTn id="21" dur="500"/>
                                        <p:tgtEl>
                                          <p:spTgt spid="7">
                                            <p:graphicEl>
                                              <a:dgm id="{78194C1D-AFC3-4053-BA15-8D87C053112E}"/>
                                            </p:graphic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7">
                                            <p:graphicEl>
                                              <a:dgm id="{F5B6A7D2-6C5D-4CDD-958E-4F78D2FA4A2B}"/>
                                            </p:graphicEl>
                                          </p:spTgt>
                                        </p:tgtEl>
                                        <p:attrNameLst>
                                          <p:attrName>style.visibility</p:attrName>
                                        </p:attrNameLst>
                                      </p:cBhvr>
                                      <p:to>
                                        <p:strVal val="visible"/>
                                      </p:to>
                                    </p:set>
                                    <p:animEffect transition="in" filter="fade">
                                      <p:cBhvr>
                                        <p:cTn id="24" dur="500"/>
                                        <p:tgtEl>
                                          <p:spTgt spid="7">
                                            <p:graphicEl>
                                              <a:dgm id="{F5B6A7D2-6C5D-4CDD-958E-4F78D2FA4A2B}"/>
                                            </p:graphicEl>
                                          </p:spTgt>
                                        </p:tgtEl>
                                      </p:cBhvr>
                                    </p:animEffect>
                                  </p:childTnLst>
                                </p:cTn>
                              </p:par>
                              <p:par>
                                <p:cTn id="25" presetID="9" presetClass="emph" presetSubtype="0" grpId="1" nodeType="withEffect">
                                  <p:stCondLst>
                                    <p:cond delay="0"/>
                                  </p:stCondLst>
                                  <p:childTnLst>
                                    <p:set>
                                      <p:cBhvr>
                                        <p:cTn id="26" dur="indefinite"/>
                                        <p:tgtEl>
                                          <p:spTgt spid="7">
                                            <p:graphicEl>
                                              <a:dgm id="{44A18700-29DC-40A1-8934-2C59919A8BAF}"/>
                                            </p:graphicEl>
                                          </p:spTgt>
                                        </p:tgtEl>
                                        <p:attrNameLst>
                                          <p:attrName>style.opacity</p:attrName>
                                        </p:attrNameLst>
                                      </p:cBhvr>
                                      <p:to>
                                        <p:strVal val="0.25"/>
                                      </p:to>
                                    </p:set>
                                    <p:animEffect filter="image" prLst="opacity: 0.25">
                                      <p:cBhvr rctx="IE">
                                        <p:cTn id="27" dur="indefinite"/>
                                        <p:tgtEl>
                                          <p:spTgt spid="7">
                                            <p:graphicEl>
                                              <a:dgm id="{44A18700-29DC-40A1-8934-2C59919A8BAF}"/>
                                            </p:graphicEl>
                                          </p:spTgt>
                                        </p:tgtEl>
                                      </p:cBhvr>
                                    </p:animEffect>
                                  </p:childTnLst>
                                </p:cTn>
                              </p:par>
                              <p:par>
                                <p:cTn id="28" presetID="9" presetClass="emph" presetSubtype="0" grpId="1" nodeType="withEffect">
                                  <p:stCondLst>
                                    <p:cond delay="0"/>
                                  </p:stCondLst>
                                  <p:childTnLst>
                                    <p:set>
                                      <p:cBhvr>
                                        <p:cTn id="29" dur="indefinite"/>
                                        <p:tgtEl>
                                          <p:spTgt spid="7">
                                            <p:graphicEl>
                                              <a:dgm id="{BF13D8B6-EA87-489F-8F86-D7F262E5A258}"/>
                                            </p:graphicEl>
                                          </p:spTgt>
                                        </p:tgtEl>
                                        <p:attrNameLst>
                                          <p:attrName>style.opacity</p:attrName>
                                        </p:attrNameLst>
                                      </p:cBhvr>
                                      <p:to>
                                        <p:strVal val="0.25"/>
                                      </p:to>
                                    </p:set>
                                    <p:animEffect filter="image" prLst="opacity: 0.25">
                                      <p:cBhvr rctx="IE">
                                        <p:cTn id="30" dur="indefinite"/>
                                        <p:tgtEl>
                                          <p:spTgt spid="7">
                                            <p:graphicEl>
                                              <a:dgm id="{BF13D8B6-EA87-489F-8F86-D7F262E5A258}"/>
                                            </p:graphicEl>
                                          </p:spTgt>
                                        </p:tgtEl>
                                      </p:cBhvr>
                                    </p:animEffect>
                                  </p:childTnLst>
                                </p:cTn>
                              </p:par>
                              <p:par>
                                <p:cTn id="31" presetID="9" presetClass="emph" presetSubtype="0" grpId="1" nodeType="withEffect">
                                  <p:stCondLst>
                                    <p:cond delay="0"/>
                                  </p:stCondLst>
                                  <p:childTnLst>
                                    <p:set>
                                      <p:cBhvr>
                                        <p:cTn id="32" dur="indefinite"/>
                                        <p:tgtEl>
                                          <p:spTgt spid="7">
                                            <p:graphicEl>
                                              <a:dgm id="{BA4E42BC-A68C-486C-9863-4398C3187146}"/>
                                            </p:graphicEl>
                                          </p:spTgt>
                                        </p:tgtEl>
                                        <p:attrNameLst>
                                          <p:attrName>style.opacity</p:attrName>
                                        </p:attrNameLst>
                                      </p:cBhvr>
                                      <p:to>
                                        <p:strVal val="0.25"/>
                                      </p:to>
                                    </p:set>
                                    <p:animEffect filter="image" prLst="opacity: 0.25">
                                      <p:cBhvr rctx="IE">
                                        <p:cTn id="33" dur="indefinite"/>
                                        <p:tgtEl>
                                          <p:spTgt spid="7">
                                            <p:graphicEl>
                                              <a:dgm id="{BA4E42BC-A68C-486C-9863-4398C3187146}"/>
                                            </p:graphic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7">
                                            <p:graphicEl>
                                              <a:dgm id="{CADD1B80-E792-4E5B-80E0-A4B5920E4332}"/>
                                            </p:graphicEl>
                                          </p:spTgt>
                                        </p:tgtEl>
                                        <p:attrNameLst>
                                          <p:attrName>style.visibility</p:attrName>
                                        </p:attrNameLst>
                                      </p:cBhvr>
                                      <p:to>
                                        <p:strVal val="visible"/>
                                      </p:to>
                                    </p:set>
                                    <p:animEffect transition="in" filter="fade">
                                      <p:cBhvr>
                                        <p:cTn id="38" dur="500"/>
                                        <p:tgtEl>
                                          <p:spTgt spid="7">
                                            <p:graphicEl>
                                              <a:dgm id="{CADD1B80-E792-4E5B-80E0-A4B5920E4332}"/>
                                            </p:graphic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7">
                                            <p:graphicEl>
                                              <a:dgm id="{EBDEF695-E75F-4472-826F-513E857613DA}"/>
                                            </p:graphicEl>
                                          </p:spTgt>
                                        </p:tgtEl>
                                        <p:attrNameLst>
                                          <p:attrName>style.visibility</p:attrName>
                                        </p:attrNameLst>
                                      </p:cBhvr>
                                      <p:to>
                                        <p:strVal val="visible"/>
                                      </p:to>
                                    </p:set>
                                    <p:animEffect transition="in" filter="fade">
                                      <p:cBhvr>
                                        <p:cTn id="41" dur="500"/>
                                        <p:tgtEl>
                                          <p:spTgt spid="7">
                                            <p:graphicEl>
                                              <a:dgm id="{EBDEF695-E75F-4472-826F-513E857613DA}"/>
                                            </p:graphic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7">
                                            <p:graphicEl>
                                              <a:dgm id="{24CB8D94-D677-41B0-B42F-228204D6E098}"/>
                                            </p:graphicEl>
                                          </p:spTgt>
                                        </p:tgtEl>
                                        <p:attrNameLst>
                                          <p:attrName>style.visibility</p:attrName>
                                        </p:attrNameLst>
                                      </p:cBhvr>
                                      <p:to>
                                        <p:strVal val="visible"/>
                                      </p:to>
                                    </p:set>
                                    <p:animEffect transition="in" filter="fade">
                                      <p:cBhvr>
                                        <p:cTn id="44" dur="500"/>
                                        <p:tgtEl>
                                          <p:spTgt spid="7">
                                            <p:graphicEl>
                                              <a:dgm id="{24CB8D94-D677-41B0-B42F-228204D6E098}"/>
                                            </p:graphicEl>
                                          </p:spTgt>
                                        </p:tgtEl>
                                      </p:cBhvr>
                                    </p:animEffect>
                                  </p:childTnLst>
                                </p:cTn>
                              </p:par>
                              <p:par>
                                <p:cTn id="45" presetID="9" presetClass="emph" presetSubtype="0" grpId="1" nodeType="withEffect">
                                  <p:stCondLst>
                                    <p:cond delay="0"/>
                                  </p:stCondLst>
                                  <p:childTnLst>
                                    <p:set>
                                      <p:cBhvr>
                                        <p:cTn id="46" dur="indefinite"/>
                                        <p:tgtEl>
                                          <p:spTgt spid="7">
                                            <p:graphicEl>
                                              <a:dgm id="{C6A4E82B-558D-4897-BF00-FD7B78126E74}"/>
                                            </p:graphicEl>
                                          </p:spTgt>
                                        </p:tgtEl>
                                        <p:attrNameLst>
                                          <p:attrName>style.opacity</p:attrName>
                                        </p:attrNameLst>
                                      </p:cBhvr>
                                      <p:to>
                                        <p:strVal val="0.25"/>
                                      </p:to>
                                    </p:set>
                                    <p:animEffect filter="image" prLst="opacity: 0.25">
                                      <p:cBhvr rctx="IE">
                                        <p:cTn id="47" dur="indefinite"/>
                                        <p:tgtEl>
                                          <p:spTgt spid="7">
                                            <p:graphicEl>
                                              <a:dgm id="{C6A4E82B-558D-4897-BF00-FD7B78126E74}"/>
                                            </p:graphicEl>
                                          </p:spTgt>
                                        </p:tgtEl>
                                      </p:cBhvr>
                                    </p:animEffect>
                                  </p:childTnLst>
                                </p:cTn>
                              </p:par>
                              <p:par>
                                <p:cTn id="48" presetID="9" presetClass="emph" presetSubtype="0" grpId="1" nodeType="withEffect">
                                  <p:stCondLst>
                                    <p:cond delay="0"/>
                                  </p:stCondLst>
                                  <p:childTnLst>
                                    <p:set>
                                      <p:cBhvr>
                                        <p:cTn id="49" dur="indefinite"/>
                                        <p:tgtEl>
                                          <p:spTgt spid="7">
                                            <p:graphicEl>
                                              <a:dgm id="{78194C1D-AFC3-4053-BA15-8D87C053112E}"/>
                                            </p:graphicEl>
                                          </p:spTgt>
                                        </p:tgtEl>
                                        <p:attrNameLst>
                                          <p:attrName>style.opacity</p:attrName>
                                        </p:attrNameLst>
                                      </p:cBhvr>
                                      <p:to>
                                        <p:strVal val="0.25"/>
                                      </p:to>
                                    </p:set>
                                    <p:animEffect filter="image" prLst="opacity: 0.25">
                                      <p:cBhvr rctx="IE">
                                        <p:cTn id="50" dur="indefinite"/>
                                        <p:tgtEl>
                                          <p:spTgt spid="7">
                                            <p:graphicEl>
                                              <a:dgm id="{78194C1D-AFC3-4053-BA15-8D87C053112E}"/>
                                            </p:graphicEl>
                                          </p:spTgt>
                                        </p:tgtEl>
                                      </p:cBhvr>
                                    </p:animEffect>
                                  </p:childTnLst>
                                </p:cTn>
                              </p:par>
                              <p:par>
                                <p:cTn id="51" presetID="9" presetClass="emph" presetSubtype="0" grpId="1" nodeType="withEffect">
                                  <p:stCondLst>
                                    <p:cond delay="0"/>
                                  </p:stCondLst>
                                  <p:childTnLst>
                                    <p:set>
                                      <p:cBhvr>
                                        <p:cTn id="52" dur="indefinite"/>
                                        <p:tgtEl>
                                          <p:spTgt spid="7">
                                            <p:graphicEl>
                                              <a:dgm id="{F5B6A7D2-6C5D-4CDD-958E-4F78D2FA4A2B}"/>
                                            </p:graphicEl>
                                          </p:spTgt>
                                        </p:tgtEl>
                                        <p:attrNameLst>
                                          <p:attrName>style.opacity</p:attrName>
                                        </p:attrNameLst>
                                      </p:cBhvr>
                                      <p:to>
                                        <p:strVal val="0.25"/>
                                      </p:to>
                                    </p:set>
                                    <p:animEffect filter="image" prLst="opacity: 0.25">
                                      <p:cBhvr rctx="IE">
                                        <p:cTn id="53" dur="indefinite"/>
                                        <p:tgtEl>
                                          <p:spTgt spid="7">
                                            <p:graphicEl>
                                              <a:dgm id="{F5B6A7D2-6C5D-4CDD-958E-4F78D2FA4A2B}"/>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uiExpand="1">
        <p:bldSub>
          <a:bldDgm bld="one"/>
        </p:bldSub>
      </p:bldGraphic>
      <p:bldGraphic spid="7" grpId="1" uiExpand="1">
        <p:bldSub>
          <a:bldDgm bld="one"/>
        </p:bldSub>
      </p:bldGraphic>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37773FC-096B-187D-845D-0D8C52B5EB26}"/>
              </a:ext>
            </a:extLst>
          </p:cNvPr>
          <p:cNvSpPr>
            <a:spLocks noGrp="1"/>
          </p:cNvSpPr>
          <p:nvPr>
            <p:ph type="title"/>
          </p:nvPr>
        </p:nvSpPr>
        <p:spPr>
          <a:xfrm>
            <a:off x="838200" y="556995"/>
            <a:ext cx="10515600" cy="1133693"/>
          </a:xfrm>
        </p:spPr>
        <p:txBody>
          <a:bodyPr>
            <a:normAutofit/>
          </a:bodyPr>
          <a:lstStyle/>
          <a:p>
            <a:pPr algn="ctr"/>
            <a:r>
              <a:rPr lang="en-US" sz="5400"/>
              <a:t>Azure Active Directory</a:t>
            </a:r>
            <a:endParaRPr lang="en-CA" sz="5200"/>
          </a:p>
        </p:txBody>
      </p:sp>
      <p:graphicFrame>
        <p:nvGraphicFramePr>
          <p:cNvPr id="7" name="Content Placeholder 4">
            <a:extLst>
              <a:ext uri="{FF2B5EF4-FFF2-40B4-BE49-F238E27FC236}">
                <a16:creationId xmlns:a16="http://schemas.microsoft.com/office/drawing/2014/main" id="{14BAB335-B3C8-2FCB-582F-DA3C5B76C7C2}"/>
              </a:ext>
            </a:extLst>
          </p:cNvPr>
          <p:cNvGraphicFramePr>
            <a:graphicFrameLocks noGrp="1"/>
          </p:cNvGraphicFramePr>
          <p:nvPr>
            <p:ph idx="1"/>
            <p:extLst>
              <p:ext uri="{D42A27DB-BD31-4B8C-83A1-F6EECF244321}">
                <p14:modId xmlns:p14="http://schemas.microsoft.com/office/powerpoint/2010/main" val="2041265299"/>
              </p:ext>
            </p:extLst>
          </p:nvPr>
        </p:nvGraphicFramePr>
        <p:xfrm>
          <a:off x="838200" y="1828800"/>
          <a:ext cx="10515600" cy="435254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766978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graphicEl>
                                              <a:dgm id="{BF13D8B6-EA87-489F-8F86-D7F262E5A258}"/>
                                            </p:graphicEl>
                                          </p:spTgt>
                                        </p:tgtEl>
                                        <p:attrNameLst>
                                          <p:attrName>style.visibility</p:attrName>
                                        </p:attrNameLst>
                                      </p:cBhvr>
                                      <p:to>
                                        <p:strVal val="visible"/>
                                      </p:to>
                                    </p:set>
                                    <p:animEffect transition="in" filter="fade">
                                      <p:cBhvr>
                                        <p:cTn id="7" dur="500"/>
                                        <p:tgtEl>
                                          <p:spTgt spid="7">
                                            <p:graphicEl>
                                              <a:dgm id="{BF13D8B6-EA87-489F-8F86-D7F262E5A258}"/>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graphicEl>
                                              <a:dgm id="{44A18700-29DC-40A1-8934-2C59919A8BAF}"/>
                                            </p:graphicEl>
                                          </p:spTgt>
                                        </p:tgtEl>
                                        <p:attrNameLst>
                                          <p:attrName>style.visibility</p:attrName>
                                        </p:attrNameLst>
                                      </p:cBhvr>
                                      <p:to>
                                        <p:strVal val="visible"/>
                                      </p:to>
                                    </p:set>
                                    <p:animEffect transition="in" filter="fade">
                                      <p:cBhvr>
                                        <p:cTn id="10" dur="500"/>
                                        <p:tgtEl>
                                          <p:spTgt spid="7">
                                            <p:graphicEl>
                                              <a:dgm id="{44A18700-29DC-40A1-8934-2C59919A8BAF}"/>
                                            </p:graphic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graphicEl>
                                              <a:dgm id="{BA4E42BC-A68C-486C-9863-4398C3187146}"/>
                                            </p:graphicEl>
                                          </p:spTgt>
                                        </p:tgtEl>
                                        <p:attrNameLst>
                                          <p:attrName>style.visibility</p:attrName>
                                        </p:attrNameLst>
                                      </p:cBhvr>
                                      <p:to>
                                        <p:strVal val="visible"/>
                                      </p:to>
                                    </p:set>
                                    <p:animEffect transition="in" filter="fade">
                                      <p:cBhvr>
                                        <p:cTn id="13" dur="500"/>
                                        <p:tgtEl>
                                          <p:spTgt spid="7">
                                            <p:graphicEl>
                                              <a:dgm id="{BA4E42BC-A68C-486C-9863-4398C3187146}"/>
                                            </p:graphic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7">
                                            <p:graphicEl>
                                              <a:dgm id="{EECB03EE-2269-429A-9C9E-B4F24F89082E}"/>
                                            </p:graphicEl>
                                          </p:spTgt>
                                        </p:tgtEl>
                                        <p:attrNameLst>
                                          <p:attrName>style.visibility</p:attrName>
                                        </p:attrNameLst>
                                      </p:cBhvr>
                                      <p:to>
                                        <p:strVal val="visible"/>
                                      </p:to>
                                    </p:set>
                                    <p:animEffect transition="in" filter="fade">
                                      <p:cBhvr>
                                        <p:cTn id="18" dur="500"/>
                                        <p:tgtEl>
                                          <p:spTgt spid="7">
                                            <p:graphicEl>
                                              <a:dgm id="{EECB03EE-2269-429A-9C9E-B4F24F89082E}"/>
                                            </p:graphic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7">
                                            <p:graphicEl>
                                              <a:dgm id="{F512FFFC-4591-4F7D-8FA2-4C0A879EF66A}"/>
                                            </p:graphicEl>
                                          </p:spTgt>
                                        </p:tgtEl>
                                        <p:attrNameLst>
                                          <p:attrName>style.visibility</p:attrName>
                                        </p:attrNameLst>
                                      </p:cBhvr>
                                      <p:to>
                                        <p:strVal val="visible"/>
                                      </p:to>
                                    </p:set>
                                    <p:animEffect transition="in" filter="fade">
                                      <p:cBhvr>
                                        <p:cTn id="21" dur="500"/>
                                        <p:tgtEl>
                                          <p:spTgt spid="7">
                                            <p:graphicEl>
                                              <a:dgm id="{F512FFFC-4591-4F7D-8FA2-4C0A879EF66A}"/>
                                            </p:graphic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7">
                                            <p:graphicEl>
                                              <a:dgm id="{000EC4F8-4E39-41D5-9EC6-7339BB1B80D1}"/>
                                            </p:graphicEl>
                                          </p:spTgt>
                                        </p:tgtEl>
                                        <p:attrNameLst>
                                          <p:attrName>style.visibility</p:attrName>
                                        </p:attrNameLst>
                                      </p:cBhvr>
                                      <p:to>
                                        <p:strVal val="visible"/>
                                      </p:to>
                                    </p:set>
                                    <p:animEffect transition="in" filter="fade">
                                      <p:cBhvr>
                                        <p:cTn id="24" dur="500"/>
                                        <p:tgtEl>
                                          <p:spTgt spid="7">
                                            <p:graphicEl>
                                              <a:dgm id="{000EC4F8-4E39-41D5-9EC6-7339BB1B80D1}"/>
                                            </p:graphicEl>
                                          </p:spTgt>
                                        </p:tgtEl>
                                      </p:cBhvr>
                                    </p:animEffect>
                                  </p:childTnLst>
                                </p:cTn>
                              </p:par>
                              <p:par>
                                <p:cTn id="25" presetID="9" presetClass="emph" presetSubtype="0" grpId="1" nodeType="withEffect">
                                  <p:stCondLst>
                                    <p:cond delay="0"/>
                                  </p:stCondLst>
                                  <p:childTnLst>
                                    <p:set>
                                      <p:cBhvr>
                                        <p:cTn id="26" dur="indefinite"/>
                                        <p:tgtEl>
                                          <p:spTgt spid="7">
                                            <p:graphicEl>
                                              <a:dgm id="{BF13D8B6-EA87-489F-8F86-D7F262E5A258}"/>
                                            </p:graphicEl>
                                          </p:spTgt>
                                        </p:tgtEl>
                                        <p:attrNameLst>
                                          <p:attrName>style.opacity</p:attrName>
                                        </p:attrNameLst>
                                      </p:cBhvr>
                                      <p:to>
                                        <p:strVal val="0.25"/>
                                      </p:to>
                                    </p:set>
                                    <p:animEffect filter="image" prLst="opacity: 0.25">
                                      <p:cBhvr rctx="IE">
                                        <p:cTn id="27" dur="indefinite"/>
                                        <p:tgtEl>
                                          <p:spTgt spid="7">
                                            <p:graphicEl>
                                              <a:dgm id="{BF13D8B6-EA87-489F-8F86-D7F262E5A258}"/>
                                            </p:graphicEl>
                                          </p:spTgt>
                                        </p:tgtEl>
                                      </p:cBhvr>
                                    </p:animEffect>
                                  </p:childTnLst>
                                </p:cTn>
                              </p:par>
                              <p:par>
                                <p:cTn id="28" presetID="9" presetClass="emph" presetSubtype="0" grpId="1" nodeType="withEffect">
                                  <p:stCondLst>
                                    <p:cond delay="0"/>
                                  </p:stCondLst>
                                  <p:childTnLst>
                                    <p:set>
                                      <p:cBhvr>
                                        <p:cTn id="29" dur="indefinite"/>
                                        <p:tgtEl>
                                          <p:spTgt spid="7">
                                            <p:graphicEl>
                                              <a:dgm id="{44A18700-29DC-40A1-8934-2C59919A8BAF}"/>
                                            </p:graphicEl>
                                          </p:spTgt>
                                        </p:tgtEl>
                                        <p:attrNameLst>
                                          <p:attrName>style.opacity</p:attrName>
                                        </p:attrNameLst>
                                      </p:cBhvr>
                                      <p:to>
                                        <p:strVal val="0.25"/>
                                      </p:to>
                                    </p:set>
                                    <p:animEffect filter="image" prLst="opacity: 0.25">
                                      <p:cBhvr rctx="IE">
                                        <p:cTn id="30" dur="indefinite"/>
                                        <p:tgtEl>
                                          <p:spTgt spid="7">
                                            <p:graphicEl>
                                              <a:dgm id="{44A18700-29DC-40A1-8934-2C59919A8BAF}"/>
                                            </p:graphicEl>
                                          </p:spTgt>
                                        </p:tgtEl>
                                      </p:cBhvr>
                                    </p:animEffect>
                                  </p:childTnLst>
                                </p:cTn>
                              </p:par>
                              <p:par>
                                <p:cTn id="31" presetID="9" presetClass="emph" presetSubtype="0" grpId="1" nodeType="withEffect">
                                  <p:stCondLst>
                                    <p:cond delay="0"/>
                                  </p:stCondLst>
                                  <p:childTnLst>
                                    <p:set>
                                      <p:cBhvr>
                                        <p:cTn id="32" dur="indefinite"/>
                                        <p:tgtEl>
                                          <p:spTgt spid="7">
                                            <p:graphicEl>
                                              <a:dgm id="{BA4E42BC-A68C-486C-9863-4398C3187146}"/>
                                            </p:graphicEl>
                                          </p:spTgt>
                                        </p:tgtEl>
                                        <p:attrNameLst>
                                          <p:attrName>style.opacity</p:attrName>
                                        </p:attrNameLst>
                                      </p:cBhvr>
                                      <p:to>
                                        <p:strVal val="0.25"/>
                                      </p:to>
                                    </p:set>
                                    <p:animEffect filter="image" prLst="opacity: 0.25">
                                      <p:cBhvr rctx="IE">
                                        <p:cTn id="33" dur="indefinite"/>
                                        <p:tgtEl>
                                          <p:spTgt spid="7">
                                            <p:graphicEl>
                                              <a:dgm id="{BA4E42BC-A68C-486C-9863-4398C3187146}"/>
                                            </p:graphic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7">
                                            <p:graphicEl>
                                              <a:dgm id="{65F029F6-5A8D-4A2D-B92A-664BCE75D072}"/>
                                            </p:graphicEl>
                                          </p:spTgt>
                                        </p:tgtEl>
                                        <p:attrNameLst>
                                          <p:attrName>style.visibility</p:attrName>
                                        </p:attrNameLst>
                                      </p:cBhvr>
                                      <p:to>
                                        <p:strVal val="visible"/>
                                      </p:to>
                                    </p:set>
                                    <p:animEffect transition="in" filter="fade">
                                      <p:cBhvr>
                                        <p:cTn id="38" dur="500"/>
                                        <p:tgtEl>
                                          <p:spTgt spid="7">
                                            <p:graphicEl>
                                              <a:dgm id="{65F029F6-5A8D-4A2D-B92A-664BCE75D072}"/>
                                            </p:graphic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7">
                                            <p:graphicEl>
                                              <a:dgm id="{1D6B49E3-B756-419B-ABAF-FAF92E2747D9}"/>
                                            </p:graphicEl>
                                          </p:spTgt>
                                        </p:tgtEl>
                                        <p:attrNameLst>
                                          <p:attrName>style.visibility</p:attrName>
                                        </p:attrNameLst>
                                      </p:cBhvr>
                                      <p:to>
                                        <p:strVal val="visible"/>
                                      </p:to>
                                    </p:set>
                                    <p:animEffect transition="in" filter="fade">
                                      <p:cBhvr>
                                        <p:cTn id="41" dur="500"/>
                                        <p:tgtEl>
                                          <p:spTgt spid="7">
                                            <p:graphicEl>
                                              <a:dgm id="{1D6B49E3-B756-419B-ABAF-FAF92E2747D9}"/>
                                            </p:graphic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7">
                                            <p:graphicEl>
                                              <a:dgm id="{F2454B4E-C5F4-42FD-8C58-A43E484F12B9}"/>
                                            </p:graphicEl>
                                          </p:spTgt>
                                        </p:tgtEl>
                                        <p:attrNameLst>
                                          <p:attrName>style.visibility</p:attrName>
                                        </p:attrNameLst>
                                      </p:cBhvr>
                                      <p:to>
                                        <p:strVal val="visible"/>
                                      </p:to>
                                    </p:set>
                                    <p:animEffect transition="in" filter="fade">
                                      <p:cBhvr>
                                        <p:cTn id="44" dur="500"/>
                                        <p:tgtEl>
                                          <p:spTgt spid="7">
                                            <p:graphicEl>
                                              <a:dgm id="{F2454B4E-C5F4-42FD-8C58-A43E484F12B9}"/>
                                            </p:graphicEl>
                                          </p:spTgt>
                                        </p:tgtEl>
                                      </p:cBhvr>
                                    </p:animEffect>
                                  </p:childTnLst>
                                </p:cTn>
                              </p:par>
                              <p:par>
                                <p:cTn id="45" presetID="9" presetClass="emph" presetSubtype="0" grpId="1" nodeType="withEffect">
                                  <p:stCondLst>
                                    <p:cond delay="0"/>
                                  </p:stCondLst>
                                  <p:childTnLst>
                                    <p:set>
                                      <p:cBhvr>
                                        <p:cTn id="46" dur="indefinite"/>
                                        <p:tgtEl>
                                          <p:spTgt spid="7">
                                            <p:graphicEl>
                                              <a:dgm id="{EECB03EE-2269-429A-9C9E-B4F24F89082E}"/>
                                            </p:graphicEl>
                                          </p:spTgt>
                                        </p:tgtEl>
                                        <p:attrNameLst>
                                          <p:attrName>style.opacity</p:attrName>
                                        </p:attrNameLst>
                                      </p:cBhvr>
                                      <p:to>
                                        <p:strVal val="0.25"/>
                                      </p:to>
                                    </p:set>
                                    <p:animEffect filter="image" prLst="opacity: 0.25">
                                      <p:cBhvr rctx="IE">
                                        <p:cTn id="47" dur="indefinite"/>
                                        <p:tgtEl>
                                          <p:spTgt spid="7">
                                            <p:graphicEl>
                                              <a:dgm id="{EECB03EE-2269-429A-9C9E-B4F24F89082E}"/>
                                            </p:graphicEl>
                                          </p:spTgt>
                                        </p:tgtEl>
                                      </p:cBhvr>
                                    </p:animEffect>
                                  </p:childTnLst>
                                </p:cTn>
                              </p:par>
                              <p:par>
                                <p:cTn id="48" presetID="9" presetClass="emph" presetSubtype="0" grpId="1" nodeType="withEffect">
                                  <p:stCondLst>
                                    <p:cond delay="0"/>
                                  </p:stCondLst>
                                  <p:childTnLst>
                                    <p:set>
                                      <p:cBhvr>
                                        <p:cTn id="49" dur="indefinite"/>
                                        <p:tgtEl>
                                          <p:spTgt spid="7">
                                            <p:graphicEl>
                                              <a:dgm id="{F512FFFC-4591-4F7D-8FA2-4C0A879EF66A}"/>
                                            </p:graphicEl>
                                          </p:spTgt>
                                        </p:tgtEl>
                                        <p:attrNameLst>
                                          <p:attrName>style.opacity</p:attrName>
                                        </p:attrNameLst>
                                      </p:cBhvr>
                                      <p:to>
                                        <p:strVal val="0.25"/>
                                      </p:to>
                                    </p:set>
                                    <p:animEffect filter="image" prLst="opacity: 0.25">
                                      <p:cBhvr rctx="IE">
                                        <p:cTn id="50" dur="indefinite"/>
                                        <p:tgtEl>
                                          <p:spTgt spid="7">
                                            <p:graphicEl>
                                              <a:dgm id="{F512FFFC-4591-4F7D-8FA2-4C0A879EF66A}"/>
                                            </p:graphicEl>
                                          </p:spTgt>
                                        </p:tgtEl>
                                      </p:cBhvr>
                                    </p:animEffect>
                                  </p:childTnLst>
                                </p:cTn>
                              </p:par>
                              <p:par>
                                <p:cTn id="51" presetID="9" presetClass="emph" presetSubtype="0" grpId="1" nodeType="withEffect">
                                  <p:stCondLst>
                                    <p:cond delay="0"/>
                                  </p:stCondLst>
                                  <p:childTnLst>
                                    <p:set>
                                      <p:cBhvr>
                                        <p:cTn id="52" dur="indefinite"/>
                                        <p:tgtEl>
                                          <p:spTgt spid="7">
                                            <p:graphicEl>
                                              <a:dgm id="{000EC4F8-4E39-41D5-9EC6-7339BB1B80D1}"/>
                                            </p:graphicEl>
                                          </p:spTgt>
                                        </p:tgtEl>
                                        <p:attrNameLst>
                                          <p:attrName>style.opacity</p:attrName>
                                        </p:attrNameLst>
                                      </p:cBhvr>
                                      <p:to>
                                        <p:strVal val="0.25"/>
                                      </p:to>
                                    </p:set>
                                    <p:animEffect filter="image" prLst="opacity: 0.25">
                                      <p:cBhvr rctx="IE">
                                        <p:cTn id="53" dur="indefinite"/>
                                        <p:tgtEl>
                                          <p:spTgt spid="7">
                                            <p:graphicEl>
                                              <a:dgm id="{000EC4F8-4E39-41D5-9EC6-7339BB1B80D1}"/>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uiExpand="1">
        <p:bldSub>
          <a:bldDgm bld="one"/>
        </p:bldSub>
      </p:bldGraphic>
      <p:bldGraphic spid="7" grpId="1" uiExpand="1">
        <p:bldSub>
          <a:bldDgm bld="one"/>
        </p:bldSub>
      </p:bldGraphic>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15" name="Picture 5" descr="Metallic spheres connected in mesh">
            <a:extLst>
              <a:ext uri="{FF2B5EF4-FFF2-40B4-BE49-F238E27FC236}">
                <a16:creationId xmlns:a16="http://schemas.microsoft.com/office/drawing/2014/main" id="{4A3FD0B6-5F17-13F5-706E-D8A491E83995}"/>
              </a:ext>
            </a:extLst>
          </p:cNvPr>
          <p:cNvPicPr>
            <a:picLocks noChangeAspect="1"/>
          </p:cNvPicPr>
          <p:nvPr/>
        </p:nvPicPr>
        <p:blipFill rotWithShape="1">
          <a:blip r:embed="rId3">
            <a:alphaModFix amt="50000"/>
          </a:blip>
          <a:srcRect t="15730"/>
          <a:stretch/>
        </p:blipFill>
        <p:spPr>
          <a:xfrm>
            <a:off x="20" y="1"/>
            <a:ext cx="12191980" cy="6857999"/>
          </a:xfrm>
          <a:prstGeom prst="rect">
            <a:avLst/>
          </a:prstGeom>
        </p:spPr>
      </p:pic>
      <p:sp>
        <p:nvSpPr>
          <p:cNvPr id="2" name="Title 1">
            <a:extLst>
              <a:ext uri="{FF2B5EF4-FFF2-40B4-BE49-F238E27FC236}">
                <a16:creationId xmlns:a16="http://schemas.microsoft.com/office/drawing/2014/main" id="{AA1F66E8-5234-89E8-27CE-BF121401585F}"/>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sz="8200">
                <a:solidFill>
                  <a:srgbClr val="FFFFFF"/>
                </a:solidFill>
              </a:rPr>
              <a:t>Network</a:t>
            </a:r>
            <a:endParaRPr lang="en-US" sz="8200" dirty="0">
              <a:solidFill>
                <a:srgbClr val="FFFFFF"/>
              </a:solidFill>
            </a:endParaRPr>
          </a:p>
        </p:txBody>
      </p:sp>
      <p:sp>
        <p:nvSpPr>
          <p:cNvPr id="4" name="Text Placeholder 3">
            <a:extLst>
              <a:ext uri="{FF2B5EF4-FFF2-40B4-BE49-F238E27FC236}">
                <a16:creationId xmlns:a16="http://schemas.microsoft.com/office/drawing/2014/main" id="{490026B6-96EA-8174-BA02-82780C46FF3B}"/>
              </a:ext>
            </a:extLst>
          </p:cNvPr>
          <p:cNvSpPr>
            <a:spLocks noGrp="1"/>
          </p:cNvSpPr>
          <p:nvPr>
            <p:ph type="body" idx="1"/>
          </p:nvPr>
        </p:nvSpPr>
        <p:spPr>
          <a:xfrm>
            <a:off x="1524000" y="4159404"/>
            <a:ext cx="9144000" cy="1098395"/>
          </a:xfrm>
        </p:spPr>
        <p:txBody>
          <a:bodyPr vert="horz" lIns="91440" tIns="45720" rIns="91440" bIns="45720" rtlCol="0">
            <a:normAutofit/>
          </a:bodyPr>
          <a:lstStyle/>
          <a:p>
            <a:pPr algn="ctr"/>
            <a:endParaRPr lang="en-US">
              <a:solidFill>
                <a:srgbClr val="FFFFFF"/>
              </a:solidFill>
            </a:endParaRPr>
          </a:p>
        </p:txBody>
      </p:sp>
    </p:spTree>
    <p:extLst>
      <p:ext uri="{BB962C8B-B14F-4D97-AF65-F5344CB8AC3E}">
        <p14:creationId xmlns:p14="http://schemas.microsoft.com/office/powerpoint/2010/main" val="4502426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37773FC-096B-187D-845D-0D8C52B5EB26}"/>
              </a:ext>
            </a:extLst>
          </p:cNvPr>
          <p:cNvSpPr>
            <a:spLocks noGrp="1"/>
          </p:cNvSpPr>
          <p:nvPr>
            <p:ph type="title"/>
          </p:nvPr>
        </p:nvSpPr>
        <p:spPr>
          <a:xfrm>
            <a:off x="838200" y="556995"/>
            <a:ext cx="10515600" cy="1133693"/>
          </a:xfrm>
        </p:spPr>
        <p:txBody>
          <a:bodyPr>
            <a:normAutofit/>
          </a:bodyPr>
          <a:lstStyle/>
          <a:p>
            <a:pPr algn="ctr"/>
            <a:r>
              <a:rPr lang="en-US" sz="5400"/>
              <a:t>Secure your network</a:t>
            </a:r>
            <a:endParaRPr lang="en-CA" sz="5200"/>
          </a:p>
        </p:txBody>
      </p:sp>
      <p:graphicFrame>
        <p:nvGraphicFramePr>
          <p:cNvPr id="7" name="Content Placeholder 4">
            <a:extLst>
              <a:ext uri="{FF2B5EF4-FFF2-40B4-BE49-F238E27FC236}">
                <a16:creationId xmlns:a16="http://schemas.microsoft.com/office/drawing/2014/main" id="{14BAB335-B3C8-2FCB-582F-DA3C5B76C7C2}"/>
              </a:ext>
            </a:extLst>
          </p:cNvPr>
          <p:cNvGraphicFramePr>
            <a:graphicFrameLocks noGrp="1"/>
          </p:cNvGraphicFramePr>
          <p:nvPr>
            <p:ph idx="1"/>
            <p:extLst>
              <p:ext uri="{D42A27DB-BD31-4B8C-83A1-F6EECF244321}">
                <p14:modId xmlns:p14="http://schemas.microsoft.com/office/powerpoint/2010/main" val="1860253579"/>
              </p:ext>
            </p:extLst>
          </p:nvPr>
        </p:nvGraphicFramePr>
        <p:xfrm>
          <a:off x="838200" y="1828800"/>
          <a:ext cx="10515600" cy="435254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17355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graphicEl>
                                              <a:dgm id="{BF13D8B6-EA87-489F-8F86-D7F262E5A258}"/>
                                            </p:graphicEl>
                                          </p:spTgt>
                                        </p:tgtEl>
                                        <p:attrNameLst>
                                          <p:attrName>style.visibility</p:attrName>
                                        </p:attrNameLst>
                                      </p:cBhvr>
                                      <p:to>
                                        <p:strVal val="visible"/>
                                      </p:to>
                                    </p:set>
                                    <p:animEffect transition="in" filter="fade">
                                      <p:cBhvr>
                                        <p:cTn id="7" dur="500"/>
                                        <p:tgtEl>
                                          <p:spTgt spid="7">
                                            <p:graphicEl>
                                              <a:dgm id="{BF13D8B6-EA87-489F-8F86-D7F262E5A258}"/>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graphicEl>
                                              <a:dgm id="{44A18700-29DC-40A1-8934-2C59919A8BAF}"/>
                                            </p:graphicEl>
                                          </p:spTgt>
                                        </p:tgtEl>
                                        <p:attrNameLst>
                                          <p:attrName>style.visibility</p:attrName>
                                        </p:attrNameLst>
                                      </p:cBhvr>
                                      <p:to>
                                        <p:strVal val="visible"/>
                                      </p:to>
                                    </p:set>
                                    <p:animEffect transition="in" filter="fade">
                                      <p:cBhvr>
                                        <p:cTn id="10" dur="500"/>
                                        <p:tgtEl>
                                          <p:spTgt spid="7">
                                            <p:graphicEl>
                                              <a:dgm id="{44A18700-29DC-40A1-8934-2C59919A8BAF}"/>
                                            </p:graphic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graphicEl>
                                              <a:dgm id="{BA4E42BC-A68C-486C-9863-4398C3187146}"/>
                                            </p:graphicEl>
                                          </p:spTgt>
                                        </p:tgtEl>
                                        <p:attrNameLst>
                                          <p:attrName>style.visibility</p:attrName>
                                        </p:attrNameLst>
                                      </p:cBhvr>
                                      <p:to>
                                        <p:strVal val="visible"/>
                                      </p:to>
                                    </p:set>
                                    <p:animEffect transition="in" filter="fade">
                                      <p:cBhvr>
                                        <p:cTn id="13" dur="500"/>
                                        <p:tgtEl>
                                          <p:spTgt spid="7">
                                            <p:graphicEl>
                                              <a:dgm id="{BA4E42BC-A68C-486C-9863-4398C3187146}"/>
                                            </p:graphic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7">
                                            <p:graphicEl>
                                              <a:dgm id="{43B33FA2-ADA7-458F-BFB7-362139AF94FA}"/>
                                            </p:graphicEl>
                                          </p:spTgt>
                                        </p:tgtEl>
                                        <p:attrNameLst>
                                          <p:attrName>style.visibility</p:attrName>
                                        </p:attrNameLst>
                                      </p:cBhvr>
                                      <p:to>
                                        <p:strVal val="visible"/>
                                      </p:to>
                                    </p:set>
                                    <p:animEffect transition="in" filter="fade">
                                      <p:cBhvr>
                                        <p:cTn id="18" dur="500"/>
                                        <p:tgtEl>
                                          <p:spTgt spid="7">
                                            <p:graphicEl>
                                              <a:dgm id="{43B33FA2-ADA7-458F-BFB7-362139AF94FA}"/>
                                            </p:graphic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7">
                                            <p:graphicEl>
                                              <a:dgm id="{C817F168-C9ED-41BB-9CD5-0551D5407268}"/>
                                            </p:graphicEl>
                                          </p:spTgt>
                                        </p:tgtEl>
                                        <p:attrNameLst>
                                          <p:attrName>style.visibility</p:attrName>
                                        </p:attrNameLst>
                                      </p:cBhvr>
                                      <p:to>
                                        <p:strVal val="visible"/>
                                      </p:to>
                                    </p:set>
                                    <p:animEffect transition="in" filter="fade">
                                      <p:cBhvr>
                                        <p:cTn id="21" dur="500"/>
                                        <p:tgtEl>
                                          <p:spTgt spid="7">
                                            <p:graphicEl>
                                              <a:dgm id="{C817F168-C9ED-41BB-9CD5-0551D5407268}"/>
                                            </p:graphic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7">
                                            <p:graphicEl>
                                              <a:dgm id="{B8F2E6E8-EC44-4F8B-A13B-6FC4303459B7}"/>
                                            </p:graphicEl>
                                          </p:spTgt>
                                        </p:tgtEl>
                                        <p:attrNameLst>
                                          <p:attrName>style.visibility</p:attrName>
                                        </p:attrNameLst>
                                      </p:cBhvr>
                                      <p:to>
                                        <p:strVal val="visible"/>
                                      </p:to>
                                    </p:set>
                                    <p:animEffect transition="in" filter="fade">
                                      <p:cBhvr>
                                        <p:cTn id="24" dur="500"/>
                                        <p:tgtEl>
                                          <p:spTgt spid="7">
                                            <p:graphicEl>
                                              <a:dgm id="{B8F2E6E8-EC44-4F8B-A13B-6FC4303459B7}"/>
                                            </p:graphicEl>
                                          </p:spTgt>
                                        </p:tgtEl>
                                      </p:cBhvr>
                                    </p:animEffect>
                                  </p:childTnLst>
                                </p:cTn>
                              </p:par>
                              <p:par>
                                <p:cTn id="25" presetID="9" presetClass="emph" presetSubtype="0" grpId="1" nodeType="withEffect">
                                  <p:stCondLst>
                                    <p:cond delay="0"/>
                                  </p:stCondLst>
                                  <p:childTnLst>
                                    <p:set>
                                      <p:cBhvr>
                                        <p:cTn id="26" dur="indefinite"/>
                                        <p:tgtEl>
                                          <p:spTgt spid="7">
                                            <p:graphicEl>
                                              <a:dgm id="{BF13D8B6-EA87-489F-8F86-D7F262E5A258}"/>
                                            </p:graphicEl>
                                          </p:spTgt>
                                        </p:tgtEl>
                                        <p:attrNameLst>
                                          <p:attrName>style.opacity</p:attrName>
                                        </p:attrNameLst>
                                      </p:cBhvr>
                                      <p:to>
                                        <p:strVal val="0.25"/>
                                      </p:to>
                                    </p:set>
                                    <p:animEffect filter="image" prLst="opacity: 0.25">
                                      <p:cBhvr rctx="IE">
                                        <p:cTn id="27" dur="indefinite"/>
                                        <p:tgtEl>
                                          <p:spTgt spid="7">
                                            <p:graphicEl>
                                              <a:dgm id="{BF13D8B6-EA87-489F-8F86-D7F262E5A258}"/>
                                            </p:graphicEl>
                                          </p:spTgt>
                                        </p:tgtEl>
                                      </p:cBhvr>
                                    </p:animEffect>
                                  </p:childTnLst>
                                </p:cTn>
                              </p:par>
                              <p:par>
                                <p:cTn id="28" presetID="9" presetClass="emph" presetSubtype="0" grpId="1" nodeType="withEffect">
                                  <p:stCondLst>
                                    <p:cond delay="0"/>
                                  </p:stCondLst>
                                  <p:childTnLst>
                                    <p:set>
                                      <p:cBhvr>
                                        <p:cTn id="29" dur="indefinite"/>
                                        <p:tgtEl>
                                          <p:spTgt spid="7">
                                            <p:graphicEl>
                                              <a:dgm id="{44A18700-29DC-40A1-8934-2C59919A8BAF}"/>
                                            </p:graphicEl>
                                          </p:spTgt>
                                        </p:tgtEl>
                                        <p:attrNameLst>
                                          <p:attrName>style.opacity</p:attrName>
                                        </p:attrNameLst>
                                      </p:cBhvr>
                                      <p:to>
                                        <p:strVal val="0.25"/>
                                      </p:to>
                                    </p:set>
                                    <p:animEffect filter="image" prLst="opacity: 0.25">
                                      <p:cBhvr rctx="IE">
                                        <p:cTn id="30" dur="indefinite"/>
                                        <p:tgtEl>
                                          <p:spTgt spid="7">
                                            <p:graphicEl>
                                              <a:dgm id="{44A18700-29DC-40A1-8934-2C59919A8BAF}"/>
                                            </p:graphicEl>
                                          </p:spTgt>
                                        </p:tgtEl>
                                      </p:cBhvr>
                                    </p:animEffect>
                                  </p:childTnLst>
                                </p:cTn>
                              </p:par>
                              <p:par>
                                <p:cTn id="31" presetID="9" presetClass="emph" presetSubtype="0" grpId="1" nodeType="withEffect">
                                  <p:stCondLst>
                                    <p:cond delay="0"/>
                                  </p:stCondLst>
                                  <p:childTnLst>
                                    <p:set>
                                      <p:cBhvr>
                                        <p:cTn id="32" dur="indefinite"/>
                                        <p:tgtEl>
                                          <p:spTgt spid="7">
                                            <p:graphicEl>
                                              <a:dgm id="{BA4E42BC-A68C-486C-9863-4398C3187146}"/>
                                            </p:graphicEl>
                                          </p:spTgt>
                                        </p:tgtEl>
                                        <p:attrNameLst>
                                          <p:attrName>style.opacity</p:attrName>
                                        </p:attrNameLst>
                                      </p:cBhvr>
                                      <p:to>
                                        <p:strVal val="0.25"/>
                                      </p:to>
                                    </p:set>
                                    <p:animEffect filter="image" prLst="opacity: 0.25">
                                      <p:cBhvr rctx="IE">
                                        <p:cTn id="33" dur="indefinite"/>
                                        <p:tgtEl>
                                          <p:spTgt spid="7">
                                            <p:graphicEl>
                                              <a:dgm id="{BA4E42BC-A68C-486C-9863-4398C3187146}"/>
                                            </p:graphic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7">
                                            <p:graphicEl>
                                              <a:dgm id="{E0D2F577-8E64-4294-96EC-E87534BA38E9}"/>
                                            </p:graphicEl>
                                          </p:spTgt>
                                        </p:tgtEl>
                                        <p:attrNameLst>
                                          <p:attrName>style.visibility</p:attrName>
                                        </p:attrNameLst>
                                      </p:cBhvr>
                                      <p:to>
                                        <p:strVal val="visible"/>
                                      </p:to>
                                    </p:set>
                                    <p:animEffect transition="in" filter="fade">
                                      <p:cBhvr>
                                        <p:cTn id="38" dur="500"/>
                                        <p:tgtEl>
                                          <p:spTgt spid="7">
                                            <p:graphicEl>
                                              <a:dgm id="{E0D2F577-8E64-4294-96EC-E87534BA38E9}"/>
                                            </p:graphic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7">
                                            <p:graphicEl>
                                              <a:dgm id="{74627EE7-7804-4E86-AE27-0452D78DF017}"/>
                                            </p:graphicEl>
                                          </p:spTgt>
                                        </p:tgtEl>
                                        <p:attrNameLst>
                                          <p:attrName>style.visibility</p:attrName>
                                        </p:attrNameLst>
                                      </p:cBhvr>
                                      <p:to>
                                        <p:strVal val="visible"/>
                                      </p:to>
                                    </p:set>
                                    <p:animEffect transition="in" filter="fade">
                                      <p:cBhvr>
                                        <p:cTn id="41" dur="500"/>
                                        <p:tgtEl>
                                          <p:spTgt spid="7">
                                            <p:graphicEl>
                                              <a:dgm id="{74627EE7-7804-4E86-AE27-0452D78DF017}"/>
                                            </p:graphic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7">
                                            <p:graphicEl>
                                              <a:dgm id="{729914B4-63DD-4BCF-9742-FAF7AB4FB544}"/>
                                            </p:graphicEl>
                                          </p:spTgt>
                                        </p:tgtEl>
                                        <p:attrNameLst>
                                          <p:attrName>style.visibility</p:attrName>
                                        </p:attrNameLst>
                                      </p:cBhvr>
                                      <p:to>
                                        <p:strVal val="visible"/>
                                      </p:to>
                                    </p:set>
                                    <p:animEffect transition="in" filter="fade">
                                      <p:cBhvr>
                                        <p:cTn id="44" dur="500"/>
                                        <p:tgtEl>
                                          <p:spTgt spid="7">
                                            <p:graphicEl>
                                              <a:dgm id="{729914B4-63DD-4BCF-9742-FAF7AB4FB544}"/>
                                            </p:graphicEl>
                                          </p:spTgt>
                                        </p:tgtEl>
                                      </p:cBhvr>
                                    </p:animEffect>
                                  </p:childTnLst>
                                </p:cTn>
                              </p:par>
                              <p:par>
                                <p:cTn id="45" presetID="9" presetClass="emph" presetSubtype="0" grpId="1" nodeType="withEffect">
                                  <p:stCondLst>
                                    <p:cond delay="0"/>
                                  </p:stCondLst>
                                  <p:childTnLst>
                                    <p:set>
                                      <p:cBhvr>
                                        <p:cTn id="46" dur="indefinite"/>
                                        <p:tgtEl>
                                          <p:spTgt spid="7">
                                            <p:graphicEl>
                                              <a:dgm id="{43B33FA2-ADA7-458F-BFB7-362139AF94FA}"/>
                                            </p:graphicEl>
                                          </p:spTgt>
                                        </p:tgtEl>
                                        <p:attrNameLst>
                                          <p:attrName>style.opacity</p:attrName>
                                        </p:attrNameLst>
                                      </p:cBhvr>
                                      <p:to>
                                        <p:strVal val="0.25"/>
                                      </p:to>
                                    </p:set>
                                    <p:animEffect filter="image" prLst="opacity: 0.25">
                                      <p:cBhvr rctx="IE">
                                        <p:cTn id="47" dur="indefinite"/>
                                        <p:tgtEl>
                                          <p:spTgt spid="7">
                                            <p:graphicEl>
                                              <a:dgm id="{43B33FA2-ADA7-458F-BFB7-362139AF94FA}"/>
                                            </p:graphicEl>
                                          </p:spTgt>
                                        </p:tgtEl>
                                      </p:cBhvr>
                                    </p:animEffect>
                                  </p:childTnLst>
                                </p:cTn>
                              </p:par>
                              <p:par>
                                <p:cTn id="48" presetID="9" presetClass="emph" presetSubtype="0" grpId="1" nodeType="withEffect">
                                  <p:stCondLst>
                                    <p:cond delay="0"/>
                                  </p:stCondLst>
                                  <p:childTnLst>
                                    <p:set>
                                      <p:cBhvr>
                                        <p:cTn id="49" dur="indefinite"/>
                                        <p:tgtEl>
                                          <p:spTgt spid="7">
                                            <p:graphicEl>
                                              <a:dgm id="{C817F168-C9ED-41BB-9CD5-0551D5407268}"/>
                                            </p:graphicEl>
                                          </p:spTgt>
                                        </p:tgtEl>
                                        <p:attrNameLst>
                                          <p:attrName>style.opacity</p:attrName>
                                        </p:attrNameLst>
                                      </p:cBhvr>
                                      <p:to>
                                        <p:strVal val="0.25"/>
                                      </p:to>
                                    </p:set>
                                    <p:animEffect filter="image" prLst="opacity: 0.25">
                                      <p:cBhvr rctx="IE">
                                        <p:cTn id="50" dur="indefinite"/>
                                        <p:tgtEl>
                                          <p:spTgt spid="7">
                                            <p:graphicEl>
                                              <a:dgm id="{C817F168-C9ED-41BB-9CD5-0551D5407268}"/>
                                            </p:graphicEl>
                                          </p:spTgt>
                                        </p:tgtEl>
                                      </p:cBhvr>
                                    </p:animEffect>
                                  </p:childTnLst>
                                </p:cTn>
                              </p:par>
                              <p:par>
                                <p:cTn id="51" presetID="9" presetClass="emph" presetSubtype="0" grpId="1" nodeType="withEffect">
                                  <p:stCondLst>
                                    <p:cond delay="0"/>
                                  </p:stCondLst>
                                  <p:childTnLst>
                                    <p:set>
                                      <p:cBhvr>
                                        <p:cTn id="52" dur="indefinite"/>
                                        <p:tgtEl>
                                          <p:spTgt spid="7">
                                            <p:graphicEl>
                                              <a:dgm id="{B8F2E6E8-EC44-4F8B-A13B-6FC4303459B7}"/>
                                            </p:graphicEl>
                                          </p:spTgt>
                                        </p:tgtEl>
                                        <p:attrNameLst>
                                          <p:attrName>style.opacity</p:attrName>
                                        </p:attrNameLst>
                                      </p:cBhvr>
                                      <p:to>
                                        <p:strVal val="0.25"/>
                                      </p:to>
                                    </p:set>
                                    <p:animEffect filter="image" prLst="opacity: 0.25">
                                      <p:cBhvr rctx="IE">
                                        <p:cTn id="53" dur="indefinite"/>
                                        <p:tgtEl>
                                          <p:spTgt spid="7">
                                            <p:graphicEl>
                                              <a:dgm id="{B8F2E6E8-EC44-4F8B-A13B-6FC4303459B7}"/>
                                            </p:graphicEl>
                                          </p:spTgt>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7">
                                            <p:graphicEl>
                                              <a:dgm id="{DC8089B9-EAEC-4EF0-BC9C-8AB7AE76B0B4}"/>
                                            </p:graphicEl>
                                          </p:spTgt>
                                        </p:tgtEl>
                                        <p:attrNameLst>
                                          <p:attrName>style.visibility</p:attrName>
                                        </p:attrNameLst>
                                      </p:cBhvr>
                                      <p:to>
                                        <p:strVal val="visible"/>
                                      </p:to>
                                    </p:set>
                                    <p:animEffect transition="in" filter="fade">
                                      <p:cBhvr>
                                        <p:cTn id="58" dur="500"/>
                                        <p:tgtEl>
                                          <p:spTgt spid="7">
                                            <p:graphicEl>
                                              <a:dgm id="{DC8089B9-EAEC-4EF0-BC9C-8AB7AE76B0B4}"/>
                                            </p:graphicEl>
                                          </p:spTgt>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7">
                                            <p:graphicEl>
                                              <a:dgm id="{6590E032-61EF-49E4-ABC5-FF202ABFE828}"/>
                                            </p:graphicEl>
                                          </p:spTgt>
                                        </p:tgtEl>
                                        <p:attrNameLst>
                                          <p:attrName>style.visibility</p:attrName>
                                        </p:attrNameLst>
                                      </p:cBhvr>
                                      <p:to>
                                        <p:strVal val="visible"/>
                                      </p:to>
                                    </p:set>
                                    <p:animEffect transition="in" filter="fade">
                                      <p:cBhvr>
                                        <p:cTn id="61" dur="500"/>
                                        <p:tgtEl>
                                          <p:spTgt spid="7">
                                            <p:graphicEl>
                                              <a:dgm id="{6590E032-61EF-49E4-ABC5-FF202ABFE828}"/>
                                            </p:graphicEl>
                                          </p:spTgt>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7">
                                            <p:graphicEl>
                                              <a:dgm id="{98BBA1C0-ECD4-4ACF-9C5F-A3A49A37EBA9}"/>
                                            </p:graphicEl>
                                          </p:spTgt>
                                        </p:tgtEl>
                                        <p:attrNameLst>
                                          <p:attrName>style.visibility</p:attrName>
                                        </p:attrNameLst>
                                      </p:cBhvr>
                                      <p:to>
                                        <p:strVal val="visible"/>
                                      </p:to>
                                    </p:set>
                                    <p:animEffect transition="in" filter="fade">
                                      <p:cBhvr>
                                        <p:cTn id="64" dur="500"/>
                                        <p:tgtEl>
                                          <p:spTgt spid="7">
                                            <p:graphicEl>
                                              <a:dgm id="{98BBA1C0-ECD4-4ACF-9C5F-A3A49A37EBA9}"/>
                                            </p:graphicEl>
                                          </p:spTgt>
                                        </p:tgtEl>
                                      </p:cBhvr>
                                    </p:animEffect>
                                  </p:childTnLst>
                                </p:cTn>
                              </p:par>
                              <p:par>
                                <p:cTn id="65" presetID="9" presetClass="emph" presetSubtype="0" grpId="1" nodeType="withEffect">
                                  <p:stCondLst>
                                    <p:cond delay="0"/>
                                  </p:stCondLst>
                                  <p:childTnLst>
                                    <p:set>
                                      <p:cBhvr>
                                        <p:cTn id="66" dur="indefinite"/>
                                        <p:tgtEl>
                                          <p:spTgt spid="7">
                                            <p:graphicEl>
                                              <a:dgm id="{E0D2F577-8E64-4294-96EC-E87534BA38E9}"/>
                                            </p:graphicEl>
                                          </p:spTgt>
                                        </p:tgtEl>
                                        <p:attrNameLst>
                                          <p:attrName>style.opacity</p:attrName>
                                        </p:attrNameLst>
                                      </p:cBhvr>
                                      <p:to>
                                        <p:strVal val="0.25"/>
                                      </p:to>
                                    </p:set>
                                    <p:animEffect filter="image" prLst="opacity: 0.25">
                                      <p:cBhvr rctx="IE">
                                        <p:cTn id="67" dur="indefinite"/>
                                        <p:tgtEl>
                                          <p:spTgt spid="7">
                                            <p:graphicEl>
                                              <a:dgm id="{E0D2F577-8E64-4294-96EC-E87534BA38E9}"/>
                                            </p:graphicEl>
                                          </p:spTgt>
                                        </p:tgtEl>
                                      </p:cBhvr>
                                    </p:animEffect>
                                  </p:childTnLst>
                                </p:cTn>
                              </p:par>
                              <p:par>
                                <p:cTn id="68" presetID="9" presetClass="emph" presetSubtype="0" grpId="1" nodeType="withEffect">
                                  <p:stCondLst>
                                    <p:cond delay="0"/>
                                  </p:stCondLst>
                                  <p:childTnLst>
                                    <p:set>
                                      <p:cBhvr>
                                        <p:cTn id="69" dur="indefinite"/>
                                        <p:tgtEl>
                                          <p:spTgt spid="7">
                                            <p:graphicEl>
                                              <a:dgm id="{74627EE7-7804-4E86-AE27-0452D78DF017}"/>
                                            </p:graphicEl>
                                          </p:spTgt>
                                        </p:tgtEl>
                                        <p:attrNameLst>
                                          <p:attrName>style.opacity</p:attrName>
                                        </p:attrNameLst>
                                      </p:cBhvr>
                                      <p:to>
                                        <p:strVal val="0.25"/>
                                      </p:to>
                                    </p:set>
                                    <p:animEffect filter="image" prLst="opacity: 0.25">
                                      <p:cBhvr rctx="IE">
                                        <p:cTn id="70" dur="indefinite"/>
                                        <p:tgtEl>
                                          <p:spTgt spid="7">
                                            <p:graphicEl>
                                              <a:dgm id="{74627EE7-7804-4E86-AE27-0452D78DF017}"/>
                                            </p:graphicEl>
                                          </p:spTgt>
                                        </p:tgtEl>
                                      </p:cBhvr>
                                    </p:animEffect>
                                  </p:childTnLst>
                                </p:cTn>
                              </p:par>
                              <p:par>
                                <p:cTn id="71" presetID="9" presetClass="emph" presetSubtype="0" grpId="1" nodeType="withEffect">
                                  <p:stCondLst>
                                    <p:cond delay="0"/>
                                  </p:stCondLst>
                                  <p:childTnLst>
                                    <p:set>
                                      <p:cBhvr>
                                        <p:cTn id="72" dur="indefinite"/>
                                        <p:tgtEl>
                                          <p:spTgt spid="7">
                                            <p:graphicEl>
                                              <a:dgm id="{729914B4-63DD-4BCF-9742-FAF7AB4FB544}"/>
                                            </p:graphicEl>
                                          </p:spTgt>
                                        </p:tgtEl>
                                        <p:attrNameLst>
                                          <p:attrName>style.opacity</p:attrName>
                                        </p:attrNameLst>
                                      </p:cBhvr>
                                      <p:to>
                                        <p:strVal val="0.25"/>
                                      </p:to>
                                    </p:set>
                                    <p:animEffect filter="image" prLst="opacity: 0.25">
                                      <p:cBhvr rctx="IE">
                                        <p:cTn id="73" dur="indefinite"/>
                                        <p:tgtEl>
                                          <p:spTgt spid="7">
                                            <p:graphicEl>
                                              <a:dgm id="{729914B4-63DD-4BCF-9742-FAF7AB4FB544}"/>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uiExpand="1">
        <p:bldSub>
          <a:bldDgm bld="one"/>
        </p:bldSub>
      </p:bldGraphic>
      <p:bldGraphic spid="7" grpId="1" uiExpand="1">
        <p:bldSub>
          <a:bldDgm bld="one"/>
        </p:bldSub>
      </p:bldGraphic>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One luminous opened box among closed white square boxes">
            <a:extLst>
              <a:ext uri="{FF2B5EF4-FFF2-40B4-BE49-F238E27FC236}">
                <a16:creationId xmlns:a16="http://schemas.microsoft.com/office/drawing/2014/main" id="{51EA79F2-54CF-F517-5044-D69E0848BCBB}"/>
              </a:ext>
            </a:extLst>
          </p:cNvPr>
          <p:cNvPicPr>
            <a:picLocks noChangeAspect="1"/>
          </p:cNvPicPr>
          <p:nvPr/>
        </p:nvPicPr>
        <p:blipFill rotWithShape="1">
          <a:blip r:embed="rId3">
            <a:alphaModFix amt="60000"/>
          </a:blip>
          <a:srcRect t="21691" b="3309"/>
          <a:stretch/>
        </p:blipFill>
        <p:spPr>
          <a:xfrm>
            <a:off x="-1" y="10"/>
            <a:ext cx="12192001" cy="6857990"/>
          </a:xfrm>
          <a:prstGeom prst="rect">
            <a:avLst/>
          </a:prstGeom>
        </p:spPr>
      </p:pic>
      <p:sp>
        <p:nvSpPr>
          <p:cNvPr id="4" name="Title 3">
            <a:extLst>
              <a:ext uri="{FF2B5EF4-FFF2-40B4-BE49-F238E27FC236}">
                <a16:creationId xmlns:a16="http://schemas.microsoft.com/office/drawing/2014/main" id="{99F07DF0-26AE-6F74-A536-73916BF4A505}"/>
              </a:ext>
            </a:extLst>
          </p:cNvPr>
          <p:cNvSpPr>
            <a:spLocks noGrp="1"/>
          </p:cNvSpPr>
          <p:nvPr>
            <p:ph type="title"/>
          </p:nvPr>
        </p:nvSpPr>
        <p:spPr>
          <a:xfrm>
            <a:off x="838200" y="914402"/>
            <a:ext cx="10515600" cy="2985923"/>
          </a:xfrm>
        </p:spPr>
        <p:txBody>
          <a:bodyPr vert="horz" lIns="91440" tIns="45720" rIns="91440" bIns="45720" rtlCol="0" anchor="b">
            <a:normAutofit/>
          </a:bodyPr>
          <a:lstStyle/>
          <a:p>
            <a:pPr algn="ctr"/>
            <a:r>
              <a:rPr lang="en-US" sz="8200">
                <a:solidFill>
                  <a:srgbClr val="FFFFFF"/>
                </a:solidFill>
              </a:rPr>
              <a:t>Insights</a:t>
            </a:r>
            <a:endParaRPr lang="en-US" sz="8200" dirty="0">
              <a:solidFill>
                <a:srgbClr val="FFFFFF"/>
              </a:solidFill>
            </a:endParaRPr>
          </a:p>
        </p:txBody>
      </p:sp>
      <p:sp>
        <p:nvSpPr>
          <p:cNvPr id="5" name="Text Placeholder 4">
            <a:extLst>
              <a:ext uri="{FF2B5EF4-FFF2-40B4-BE49-F238E27FC236}">
                <a16:creationId xmlns:a16="http://schemas.microsoft.com/office/drawing/2014/main" id="{D3973EBE-17FF-1161-AE08-1314E3124E2C}"/>
              </a:ext>
            </a:extLst>
          </p:cNvPr>
          <p:cNvSpPr>
            <a:spLocks noGrp="1"/>
          </p:cNvSpPr>
          <p:nvPr>
            <p:ph type="body" idx="1"/>
          </p:nvPr>
        </p:nvSpPr>
        <p:spPr>
          <a:xfrm>
            <a:off x="838200" y="4072040"/>
            <a:ext cx="10515600" cy="1384310"/>
          </a:xfrm>
        </p:spPr>
        <p:txBody>
          <a:bodyPr vert="horz" lIns="91440" tIns="45720" rIns="91440" bIns="45720" rtlCol="0">
            <a:normAutofit/>
          </a:bodyPr>
          <a:lstStyle/>
          <a:p>
            <a:pPr algn="ctr"/>
            <a:endParaRPr lang="en-US">
              <a:solidFill>
                <a:srgbClr val="FFFFFF"/>
              </a:solidFill>
            </a:endParaRPr>
          </a:p>
        </p:txBody>
      </p:sp>
    </p:spTree>
    <p:extLst>
      <p:ext uri="{BB962C8B-B14F-4D97-AF65-F5344CB8AC3E}">
        <p14:creationId xmlns:p14="http://schemas.microsoft.com/office/powerpoint/2010/main" val="3736977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0">
  <p:cSld>
    <p:bg>
      <p:bgPr>
        <a:blipFill dpi="0" rotWithShape="1">
          <a:blip r:embed="rId3">
            <a:alphaModFix amt="60000"/>
            <a:lum/>
          </a:blip>
          <a:srcRect/>
          <a:stretch>
            <a:fillRect t="-9000" b="-9000"/>
          </a:stretch>
        </a:blipFill>
        <a:effectLst/>
      </p:bgPr>
    </p:bg>
    <p:spTree>
      <p:nvGrpSpPr>
        <p:cNvPr id="1" name=""/>
        <p:cNvGrpSpPr/>
        <p:nvPr/>
      </p:nvGrpSpPr>
      <p:grpSpPr>
        <a:xfrm>
          <a:off x="0" y="0"/>
          <a:ext cx="0" cy="0"/>
          <a:chOff x="0" y="0"/>
          <a:chExt cx="0" cy="0"/>
        </a:xfrm>
      </p:grpSpPr>
      <p:sp>
        <p:nvSpPr>
          <p:cNvPr id="20" name="Content Placeholder 4">
            <a:extLst>
              <a:ext uri="{FF2B5EF4-FFF2-40B4-BE49-F238E27FC236}">
                <a16:creationId xmlns:a16="http://schemas.microsoft.com/office/drawing/2014/main" id="{7CBC5093-5052-6966-5594-A14496C597FE}"/>
              </a:ext>
            </a:extLst>
          </p:cNvPr>
          <p:cNvSpPr txBox="1">
            <a:spLocks/>
          </p:cNvSpPr>
          <p:nvPr/>
        </p:nvSpPr>
        <p:spPr>
          <a:xfrm>
            <a:off x="1649079" y="4741562"/>
            <a:ext cx="3864795" cy="411979"/>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2400" dirty="0">
                <a:solidFill>
                  <a:schemeClr val="bg1"/>
                </a:solidFill>
                <a:latin typeface="+mj-lt"/>
              </a:rPr>
              <a:t>@      </a:t>
            </a:r>
            <a:r>
              <a:rPr lang="en-GB" sz="2400" dirty="0" err="1">
                <a:solidFill>
                  <a:schemeClr val="bg1"/>
                </a:solidFill>
                <a:latin typeface="+mj-lt"/>
              </a:rPr>
              <a:t>Xpirit</a:t>
            </a:r>
            <a:endParaRPr lang="en-US" sz="2400" dirty="0">
              <a:solidFill>
                <a:schemeClr val="bg1"/>
              </a:solidFill>
              <a:latin typeface="+mj-lt"/>
            </a:endParaRPr>
          </a:p>
        </p:txBody>
      </p:sp>
      <p:pic>
        <p:nvPicPr>
          <p:cNvPr id="1026" name="Picture 2">
            <a:extLst>
              <a:ext uri="{FF2B5EF4-FFF2-40B4-BE49-F238E27FC236}">
                <a16:creationId xmlns:a16="http://schemas.microsoft.com/office/drawing/2014/main" id="{E5BAEBA6-32F6-7DF6-A8EF-E1C9EF2498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10102" y="5896896"/>
            <a:ext cx="630873" cy="420646"/>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3">
            <a:extLst>
              <a:ext uri="{FF2B5EF4-FFF2-40B4-BE49-F238E27FC236}">
                <a16:creationId xmlns:a16="http://schemas.microsoft.com/office/drawing/2014/main" id="{24BD85A8-64B8-42C4-8458-F380174F118F}"/>
              </a:ext>
            </a:extLst>
          </p:cNvPr>
          <p:cNvSpPr>
            <a:spLocks noGrp="1"/>
          </p:cNvSpPr>
          <p:nvPr>
            <p:ph sz="half" idx="1"/>
          </p:nvPr>
        </p:nvSpPr>
        <p:spPr>
          <a:xfrm>
            <a:off x="2347975" y="3823975"/>
            <a:ext cx="2467004" cy="701760"/>
          </a:xfrm>
        </p:spPr>
        <p:txBody>
          <a:bodyPr vert="horz" lIns="91440" tIns="45720" rIns="91440" bIns="45720" rtlCol="0" anchor="t">
            <a:normAutofit/>
          </a:bodyPr>
          <a:lstStyle/>
          <a:p>
            <a:pPr marL="0" indent="0" algn="ctr">
              <a:buNone/>
            </a:pPr>
            <a:r>
              <a:rPr lang="en-US" sz="2400" dirty="0">
                <a:solidFill>
                  <a:schemeClr val="bg1"/>
                </a:solidFill>
                <a:latin typeface="+mj-lt"/>
              </a:rPr>
              <a:t>Olena </a:t>
            </a:r>
            <a:r>
              <a:rPr lang="en-US" sz="2400" dirty="0" err="1">
                <a:solidFill>
                  <a:schemeClr val="bg1"/>
                </a:solidFill>
                <a:latin typeface="+mj-lt"/>
              </a:rPr>
              <a:t>Borzenko</a:t>
            </a:r>
            <a:endParaRPr lang="en-US" sz="2400" dirty="0">
              <a:solidFill>
                <a:schemeClr val="bg1"/>
              </a:solidFill>
              <a:latin typeface="+mj-lt"/>
              <a:cs typeface="Calibri" panose="020F0502020204030204"/>
            </a:endParaRPr>
          </a:p>
        </p:txBody>
      </p:sp>
      <p:sp>
        <p:nvSpPr>
          <p:cNvPr id="5" name="Content Placeholder 4">
            <a:extLst>
              <a:ext uri="{FF2B5EF4-FFF2-40B4-BE49-F238E27FC236}">
                <a16:creationId xmlns:a16="http://schemas.microsoft.com/office/drawing/2014/main" id="{71386850-038A-40B7-9DB7-EAC0AB1B91D3}"/>
              </a:ext>
            </a:extLst>
          </p:cNvPr>
          <p:cNvSpPr>
            <a:spLocks noGrp="1"/>
          </p:cNvSpPr>
          <p:nvPr>
            <p:ph sz="half" idx="2"/>
          </p:nvPr>
        </p:nvSpPr>
        <p:spPr>
          <a:xfrm>
            <a:off x="7062291" y="3800575"/>
            <a:ext cx="3096944" cy="592557"/>
          </a:xfrm>
        </p:spPr>
        <p:txBody>
          <a:bodyPr vert="horz" lIns="91440" tIns="45720" rIns="91440" bIns="45720" rtlCol="0" anchor="t">
            <a:normAutofit/>
          </a:bodyPr>
          <a:lstStyle/>
          <a:p>
            <a:pPr marL="0" indent="0" algn="ctr">
              <a:buNone/>
            </a:pPr>
            <a:r>
              <a:rPr lang="en-US" sz="2400" dirty="0" err="1">
                <a:solidFill>
                  <a:schemeClr val="bg1"/>
                </a:solidFill>
                <a:latin typeface="+mj-lt"/>
              </a:rPr>
              <a:t>Eldert</a:t>
            </a:r>
            <a:r>
              <a:rPr lang="en-US" sz="2400" dirty="0">
                <a:solidFill>
                  <a:schemeClr val="bg1"/>
                </a:solidFill>
                <a:latin typeface="+mj-lt"/>
              </a:rPr>
              <a:t> </a:t>
            </a:r>
            <a:r>
              <a:rPr lang="en-US" sz="2400" dirty="0" err="1">
                <a:solidFill>
                  <a:schemeClr val="bg1"/>
                </a:solidFill>
                <a:latin typeface="+mj-lt"/>
              </a:rPr>
              <a:t>Grootenboer</a:t>
            </a:r>
            <a:endParaRPr lang="en-US" sz="2400" dirty="0">
              <a:solidFill>
                <a:schemeClr val="bg1"/>
              </a:solidFill>
              <a:latin typeface="+mj-lt"/>
            </a:endParaRPr>
          </a:p>
        </p:txBody>
      </p:sp>
      <p:pic>
        <p:nvPicPr>
          <p:cNvPr id="2050" name="Picture 2">
            <a:extLst>
              <a:ext uri="{FF2B5EF4-FFF2-40B4-BE49-F238E27FC236}">
                <a16:creationId xmlns:a16="http://schemas.microsoft.com/office/drawing/2014/main" id="{7166C089-003F-499A-81DC-EF648537913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84319" y="5450647"/>
            <a:ext cx="630873" cy="42064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0A4A5BF9-DBDF-45D5-BD31-126DFCFA95F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62004" y="5437584"/>
            <a:ext cx="630873" cy="420387"/>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65D0402E-5222-4FDA-9880-D4FC5792152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814560" y="5896896"/>
            <a:ext cx="630873" cy="420647"/>
          </a:xfrm>
          <a:prstGeom prst="rect">
            <a:avLst/>
          </a:prstGeom>
          <a:noFill/>
          <a:extLst>
            <a:ext uri="{909E8E84-426E-40DD-AFC4-6F175D3DCCD1}">
              <a14:hiddenFill xmlns:a14="http://schemas.microsoft.com/office/drawing/2010/main">
                <a:solidFill>
                  <a:srgbClr val="FFFFFF"/>
                </a:solidFill>
              </a14:hiddenFill>
            </a:ext>
          </a:extLst>
        </p:spPr>
      </p:pic>
      <p:sp>
        <p:nvSpPr>
          <p:cNvPr id="12" name="Content Placeholder 4">
            <a:extLst>
              <a:ext uri="{FF2B5EF4-FFF2-40B4-BE49-F238E27FC236}">
                <a16:creationId xmlns:a16="http://schemas.microsoft.com/office/drawing/2014/main" id="{3B6AEFC4-C076-9AAC-8838-9142D1CCBF44}"/>
              </a:ext>
            </a:extLst>
          </p:cNvPr>
          <p:cNvSpPr txBox="1">
            <a:spLocks/>
          </p:cNvSpPr>
          <p:nvPr/>
        </p:nvSpPr>
        <p:spPr>
          <a:xfrm>
            <a:off x="6678366" y="4315260"/>
            <a:ext cx="3864795" cy="885872"/>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0"/>
              </a:spcBef>
              <a:buNone/>
            </a:pPr>
            <a:r>
              <a:rPr lang="en-GB" sz="2400" dirty="0">
                <a:solidFill>
                  <a:schemeClr val="bg1"/>
                </a:solidFill>
                <a:latin typeface="+mj-lt"/>
              </a:rPr>
              <a:t>Senior Program Manager</a:t>
            </a:r>
          </a:p>
          <a:p>
            <a:pPr marL="0" indent="0" algn="ctr">
              <a:lnSpc>
                <a:spcPct val="100000"/>
              </a:lnSpc>
              <a:spcBef>
                <a:spcPts val="0"/>
              </a:spcBef>
              <a:buNone/>
            </a:pPr>
            <a:r>
              <a:rPr lang="en-GB" sz="2400" dirty="0">
                <a:solidFill>
                  <a:schemeClr val="bg1"/>
                </a:solidFill>
                <a:latin typeface="+mj-lt"/>
              </a:rPr>
              <a:t>Service Bus</a:t>
            </a:r>
            <a:endParaRPr lang="en-US" sz="2400" dirty="0">
              <a:solidFill>
                <a:schemeClr val="bg1"/>
              </a:solidFill>
              <a:latin typeface="+mj-lt"/>
            </a:endParaRPr>
          </a:p>
        </p:txBody>
      </p:sp>
      <p:sp>
        <p:nvSpPr>
          <p:cNvPr id="13" name="Content Placeholder 4">
            <a:extLst>
              <a:ext uri="{FF2B5EF4-FFF2-40B4-BE49-F238E27FC236}">
                <a16:creationId xmlns:a16="http://schemas.microsoft.com/office/drawing/2014/main" id="{D3710C5D-B807-9173-E061-8C268C42C76E}"/>
              </a:ext>
            </a:extLst>
          </p:cNvPr>
          <p:cNvSpPr txBox="1">
            <a:spLocks/>
          </p:cNvSpPr>
          <p:nvPr/>
        </p:nvSpPr>
        <p:spPr>
          <a:xfrm>
            <a:off x="1649079" y="4319745"/>
            <a:ext cx="3864795" cy="411979"/>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2400" dirty="0">
                <a:solidFill>
                  <a:schemeClr val="bg1"/>
                </a:solidFill>
                <a:latin typeface="+mj-lt"/>
              </a:rPr>
              <a:t>Celestial Programmer</a:t>
            </a:r>
            <a:endParaRPr lang="en-US" sz="2400" dirty="0">
              <a:solidFill>
                <a:schemeClr val="bg1"/>
              </a:solidFill>
              <a:latin typeface="+mj-lt"/>
            </a:endParaRPr>
          </a:p>
        </p:txBody>
      </p:sp>
      <p:sp>
        <p:nvSpPr>
          <p:cNvPr id="14" name="Content Placeholder 4">
            <a:extLst>
              <a:ext uri="{FF2B5EF4-FFF2-40B4-BE49-F238E27FC236}">
                <a16:creationId xmlns:a16="http://schemas.microsoft.com/office/drawing/2014/main" id="{A1B6BCFD-634D-648B-E050-AE8276DA7BCF}"/>
              </a:ext>
            </a:extLst>
          </p:cNvPr>
          <p:cNvSpPr txBox="1">
            <a:spLocks/>
          </p:cNvSpPr>
          <p:nvPr/>
        </p:nvSpPr>
        <p:spPr>
          <a:xfrm>
            <a:off x="6678366" y="5113533"/>
            <a:ext cx="3864795" cy="411979"/>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2400" dirty="0">
                <a:solidFill>
                  <a:schemeClr val="bg1"/>
                </a:solidFill>
                <a:latin typeface="+mj-lt"/>
              </a:rPr>
              <a:t>@       Microsoft</a:t>
            </a:r>
            <a:endParaRPr lang="en-US" sz="2400" dirty="0">
              <a:solidFill>
                <a:schemeClr val="bg1"/>
              </a:solidFill>
              <a:latin typeface="+mj-lt"/>
            </a:endParaRPr>
          </a:p>
        </p:txBody>
      </p:sp>
      <p:pic>
        <p:nvPicPr>
          <p:cNvPr id="6" name="Picture 2" descr="Microsoft - Free logo icons">
            <a:extLst>
              <a:ext uri="{FF2B5EF4-FFF2-40B4-BE49-F238E27FC236}">
                <a16:creationId xmlns:a16="http://schemas.microsoft.com/office/drawing/2014/main" id="{EF0B7EF8-F85A-91A7-56C6-4AE4FE47CD5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990353" y="5166522"/>
            <a:ext cx="306000" cy="306000"/>
          </a:xfrm>
          <a:prstGeom prst="rect">
            <a:avLst/>
          </a:prstGeom>
          <a:noFill/>
          <a:extLst>
            <a:ext uri="{909E8E84-426E-40DD-AFC4-6F175D3DCCD1}">
              <a14:hiddenFill xmlns:a14="http://schemas.microsoft.com/office/drawing/2010/main">
                <a:solidFill>
                  <a:srgbClr val="FFFFFF"/>
                </a:solidFill>
              </a14:hiddenFill>
            </a:ext>
          </a:extLst>
        </p:spPr>
      </p:pic>
      <p:pic>
        <p:nvPicPr>
          <p:cNvPr id="15" name="Graphic 14">
            <a:extLst>
              <a:ext uri="{FF2B5EF4-FFF2-40B4-BE49-F238E27FC236}">
                <a16:creationId xmlns:a16="http://schemas.microsoft.com/office/drawing/2014/main" id="{25A16867-9E30-1183-3ADC-6841E34AD91C}"/>
              </a:ext>
            </a:extLst>
          </p:cNvPr>
          <p:cNvPicPr>
            <a:picLocks noChangeAspect="1"/>
          </p:cNvPicPr>
          <p:nvPr/>
        </p:nvPicPr>
        <p:blipFill rotWithShape="1">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l="-85" r="56387"/>
          <a:stretch/>
        </p:blipFill>
        <p:spPr>
          <a:xfrm>
            <a:off x="3161772" y="4748046"/>
            <a:ext cx="340046" cy="411979"/>
          </a:xfrm>
          <a:prstGeom prst="rect">
            <a:avLst/>
          </a:prstGeom>
        </p:spPr>
      </p:pic>
      <p:pic>
        <p:nvPicPr>
          <p:cNvPr id="3" name="Picture 2" descr="A person wearing glasses&#10;&#10;Description automatically generated with medium confidence">
            <a:extLst>
              <a:ext uri="{FF2B5EF4-FFF2-40B4-BE49-F238E27FC236}">
                <a16:creationId xmlns:a16="http://schemas.microsoft.com/office/drawing/2014/main" id="{8EBA8C08-AD3A-F960-0B31-8BD43A35BD8C}"/>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239164" y="879271"/>
            <a:ext cx="2743200" cy="2743200"/>
          </a:xfrm>
          <a:prstGeom prst="ellipse">
            <a:avLst/>
          </a:prstGeom>
        </p:spPr>
      </p:pic>
      <p:pic>
        <p:nvPicPr>
          <p:cNvPr id="10" name="Picture 9">
            <a:extLst>
              <a:ext uri="{FF2B5EF4-FFF2-40B4-BE49-F238E27FC236}">
                <a16:creationId xmlns:a16="http://schemas.microsoft.com/office/drawing/2014/main" id="{6B79F871-36AF-3DB3-F135-D786B6A087E7}"/>
              </a:ext>
            </a:extLst>
          </p:cNvPr>
          <p:cNvPicPr>
            <a:picLocks noChangeAspect="1"/>
          </p:cNvPicPr>
          <p:nvPr/>
        </p:nvPicPr>
        <p:blipFill>
          <a:blip r:embed="rId12"/>
          <a:stretch>
            <a:fillRect/>
          </a:stretch>
        </p:blipFill>
        <p:spPr>
          <a:xfrm>
            <a:off x="2150821" y="879271"/>
            <a:ext cx="2701993" cy="2743200"/>
          </a:xfrm>
          <a:prstGeom prst="rect">
            <a:avLst/>
          </a:prstGeom>
        </p:spPr>
      </p:pic>
    </p:spTree>
    <p:extLst>
      <p:ext uri="{BB962C8B-B14F-4D97-AF65-F5344CB8AC3E}">
        <p14:creationId xmlns:p14="http://schemas.microsoft.com/office/powerpoint/2010/main" val="64760476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xEl>
                                              <p:pRg st="0" end="0"/>
                                            </p:txEl>
                                          </p:spTgt>
                                        </p:tgtEl>
                                        <p:attrNameLst>
                                          <p:attrName>style.visibility</p:attrName>
                                        </p:attrNameLst>
                                      </p:cBhvr>
                                      <p:to>
                                        <p:strVal val="visible"/>
                                      </p:to>
                                    </p:set>
                                    <p:animEffect transition="in" filter="fade">
                                      <p:cBhvr>
                                        <p:cTn id="13" dur="500"/>
                                        <p:tgtEl>
                                          <p:spTgt spid="4">
                                            <p:txEl>
                                              <p:pRg st="0" end="0"/>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2050"/>
                                        </p:tgtEl>
                                        <p:attrNameLst>
                                          <p:attrName>style.visibility</p:attrName>
                                        </p:attrNameLst>
                                      </p:cBhvr>
                                      <p:to>
                                        <p:strVal val="visible"/>
                                      </p:to>
                                    </p:set>
                                    <p:animEffect transition="in" filter="fade">
                                      <p:cBhvr>
                                        <p:cTn id="16" dur="500"/>
                                        <p:tgtEl>
                                          <p:spTgt spid="2050"/>
                                        </p:tgtEl>
                                      </p:cBhvr>
                                    </p:animEffect>
                                  </p:childTnLst>
                                </p:cTn>
                              </p:par>
                              <p:par>
                                <p:cTn id="17" presetID="10" presetClass="entr" presetSubtype="0" fill="hold" nodeType="withEffect">
                                  <p:stCondLst>
                                    <p:cond delay="0"/>
                                  </p:stCondLst>
                                  <p:childTnLst>
                                    <p:set>
                                      <p:cBhvr>
                                        <p:cTn id="18" dur="1" fill="hold">
                                          <p:stCondLst>
                                            <p:cond delay="0"/>
                                          </p:stCondLst>
                                        </p:cTn>
                                        <p:tgtEl>
                                          <p:spTgt spid="2052"/>
                                        </p:tgtEl>
                                        <p:attrNameLst>
                                          <p:attrName>style.visibility</p:attrName>
                                        </p:attrNameLst>
                                      </p:cBhvr>
                                      <p:to>
                                        <p:strVal val="visible"/>
                                      </p:to>
                                    </p:set>
                                    <p:animEffect transition="in" filter="fade">
                                      <p:cBhvr>
                                        <p:cTn id="19" dur="500"/>
                                        <p:tgtEl>
                                          <p:spTgt spid="205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par>
                                <p:cTn id="23" presetID="10" presetClass="entr" presetSubtype="0" fill="hold" nodeType="with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fade">
                                      <p:cBhvr>
                                        <p:cTn id="25" dur="500"/>
                                        <p:tgtEl>
                                          <p:spTgt spid="15"/>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026"/>
                                        </p:tgtEl>
                                        <p:attrNameLst>
                                          <p:attrName>style.visibility</p:attrName>
                                        </p:attrNameLst>
                                      </p:cBhvr>
                                      <p:to>
                                        <p:strVal val="visible"/>
                                      </p:to>
                                    </p:set>
                                    <p:animEffect transition="in" filter="fade">
                                      <p:cBhvr>
                                        <p:cTn id="30" dur="500"/>
                                        <p:tgtEl>
                                          <p:spTgt spid="1026"/>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5">
                                            <p:txEl>
                                              <p:pRg st="0" end="0"/>
                                            </p:txEl>
                                          </p:spTgt>
                                        </p:tgtEl>
                                        <p:attrNameLst>
                                          <p:attrName>style.visibility</p:attrName>
                                        </p:attrNameLst>
                                      </p:cBhvr>
                                      <p:to>
                                        <p:strVal val="visible"/>
                                      </p:to>
                                    </p:set>
                                    <p:animEffect transition="in" filter="fade">
                                      <p:cBhvr>
                                        <p:cTn id="33" dur="500"/>
                                        <p:tgtEl>
                                          <p:spTgt spid="5">
                                            <p:txEl>
                                              <p:pRg st="0" end="0"/>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2054"/>
                                        </p:tgtEl>
                                        <p:attrNameLst>
                                          <p:attrName>style.visibility</p:attrName>
                                        </p:attrNameLst>
                                      </p:cBhvr>
                                      <p:to>
                                        <p:strVal val="visible"/>
                                      </p:to>
                                    </p:set>
                                    <p:animEffect transition="in" filter="fade">
                                      <p:cBhvr>
                                        <p:cTn id="36" dur="500"/>
                                        <p:tgtEl>
                                          <p:spTgt spid="2054"/>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fade">
                                      <p:cBhvr>
                                        <p:cTn id="39" dur="500"/>
                                        <p:tgtEl>
                                          <p:spTgt spid="12"/>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fade">
                                      <p:cBhvr>
                                        <p:cTn id="42" dur="500"/>
                                        <p:tgtEl>
                                          <p:spTgt spid="14"/>
                                        </p:tgtEl>
                                      </p:cBhvr>
                                    </p:animEffect>
                                  </p:childTnLst>
                                </p:cTn>
                              </p:par>
                              <p:par>
                                <p:cTn id="43" presetID="10" presetClass="entr" presetSubtype="0" fill="hold" nodeType="withEffect">
                                  <p:stCondLst>
                                    <p:cond delay="0"/>
                                  </p:stCondLst>
                                  <p:childTnLst>
                                    <p:set>
                                      <p:cBhvr>
                                        <p:cTn id="44" dur="1" fill="hold">
                                          <p:stCondLst>
                                            <p:cond delay="0"/>
                                          </p:stCondLst>
                                        </p:cTn>
                                        <p:tgtEl>
                                          <p:spTgt spid="6"/>
                                        </p:tgtEl>
                                        <p:attrNameLst>
                                          <p:attrName>style.visibility</p:attrName>
                                        </p:attrNameLst>
                                      </p:cBhvr>
                                      <p:to>
                                        <p:strVal val="visible"/>
                                      </p:to>
                                    </p:set>
                                    <p:animEffect transition="in" filter="fade">
                                      <p:cBhvr>
                                        <p:cTn id="45" dur="500"/>
                                        <p:tgtEl>
                                          <p:spTgt spid="6"/>
                                        </p:tgtEl>
                                      </p:cBhvr>
                                    </p:animEffect>
                                  </p:childTnLst>
                                </p:cTn>
                              </p:par>
                              <p:par>
                                <p:cTn id="46" presetID="10" presetClass="entr" presetSubtype="0" fill="hold" nodeType="withEffect">
                                  <p:stCondLst>
                                    <p:cond delay="0"/>
                                  </p:stCondLst>
                                  <p:childTnLst>
                                    <p:set>
                                      <p:cBhvr>
                                        <p:cTn id="47" dur="1" fill="hold">
                                          <p:stCondLst>
                                            <p:cond delay="0"/>
                                          </p:stCondLst>
                                        </p:cTn>
                                        <p:tgtEl>
                                          <p:spTgt spid="3"/>
                                        </p:tgtEl>
                                        <p:attrNameLst>
                                          <p:attrName>style.visibility</p:attrName>
                                        </p:attrNameLst>
                                      </p:cBhvr>
                                      <p:to>
                                        <p:strVal val="visible"/>
                                      </p:to>
                                    </p:set>
                                    <p:animEffect transition="in" filter="fade">
                                      <p:cBhvr>
                                        <p:cTn id="4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4" grpId="0" build="p"/>
      <p:bldP spid="5" grpId="0" build="p"/>
      <p:bldP spid="12" grpId="0"/>
      <p:bldP spid="13" grpId="0"/>
      <p:bldP spid="1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37773FC-096B-187D-845D-0D8C52B5EB26}"/>
              </a:ext>
            </a:extLst>
          </p:cNvPr>
          <p:cNvSpPr>
            <a:spLocks noGrp="1"/>
          </p:cNvSpPr>
          <p:nvPr>
            <p:ph type="title"/>
          </p:nvPr>
        </p:nvSpPr>
        <p:spPr>
          <a:xfrm>
            <a:off x="838200" y="556995"/>
            <a:ext cx="10515600" cy="1133693"/>
          </a:xfrm>
        </p:spPr>
        <p:txBody>
          <a:bodyPr>
            <a:normAutofit/>
          </a:bodyPr>
          <a:lstStyle/>
          <a:p>
            <a:pPr algn="ctr"/>
            <a:r>
              <a:rPr lang="en-US" sz="5400"/>
              <a:t>Logging</a:t>
            </a:r>
            <a:endParaRPr lang="en-CA" sz="5200"/>
          </a:p>
        </p:txBody>
      </p:sp>
      <p:graphicFrame>
        <p:nvGraphicFramePr>
          <p:cNvPr id="7" name="Content Placeholder 4">
            <a:extLst>
              <a:ext uri="{FF2B5EF4-FFF2-40B4-BE49-F238E27FC236}">
                <a16:creationId xmlns:a16="http://schemas.microsoft.com/office/drawing/2014/main" id="{14BAB335-B3C8-2FCB-582F-DA3C5B76C7C2}"/>
              </a:ext>
            </a:extLst>
          </p:cNvPr>
          <p:cNvGraphicFramePr>
            <a:graphicFrameLocks noGrp="1"/>
          </p:cNvGraphicFramePr>
          <p:nvPr>
            <p:ph idx="1"/>
            <p:extLst>
              <p:ext uri="{D42A27DB-BD31-4B8C-83A1-F6EECF244321}">
                <p14:modId xmlns:p14="http://schemas.microsoft.com/office/powerpoint/2010/main" val="1999945575"/>
              </p:ext>
            </p:extLst>
          </p:nvPr>
        </p:nvGraphicFramePr>
        <p:xfrm>
          <a:off x="838200" y="1828800"/>
          <a:ext cx="10515600" cy="435254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79906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graphicEl>
                                              <a:dgm id="{BF13D8B6-EA87-489F-8F86-D7F262E5A258}"/>
                                            </p:graphicEl>
                                          </p:spTgt>
                                        </p:tgtEl>
                                        <p:attrNameLst>
                                          <p:attrName>style.visibility</p:attrName>
                                        </p:attrNameLst>
                                      </p:cBhvr>
                                      <p:to>
                                        <p:strVal val="visible"/>
                                      </p:to>
                                    </p:set>
                                    <p:animEffect transition="in" filter="fade">
                                      <p:cBhvr>
                                        <p:cTn id="7" dur="500"/>
                                        <p:tgtEl>
                                          <p:spTgt spid="7">
                                            <p:graphicEl>
                                              <a:dgm id="{BF13D8B6-EA87-489F-8F86-D7F262E5A258}"/>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graphicEl>
                                              <a:dgm id="{44A18700-29DC-40A1-8934-2C59919A8BAF}"/>
                                            </p:graphicEl>
                                          </p:spTgt>
                                        </p:tgtEl>
                                        <p:attrNameLst>
                                          <p:attrName>style.visibility</p:attrName>
                                        </p:attrNameLst>
                                      </p:cBhvr>
                                      <p:to>
                                        <p:strVal val="visible"/>
                                      </p:to>
                                    </p:set>
                                    <p:animEffect transition="in" filter="fade">
                                      <p:cBhvr>
                                        <p:cTn id="10" dur="500"/>
                                        <p:tgtEl>
                                          <p:spTgt spid="7">
                                            <p:graphicEl>
                                              <a:dgm id="{44A18700-29DC-40A1-8934-2C59919A8BAF}"/>
                                            </p:graphic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graphicEl>
                                              <a:dgm id="{BA4E42BC-A68C-486C-9863-4398C3187146}"/>
                                            </p:graphicEl>
                                          </p:spTgt>
                                        </p:tgtEl>
                                        <p:attrNameLst>
                                          <p:attrName>style.visibility</p:attrName>
                                        </p:attrNameLst>
                                      </p:cBhvr>
                                      <p:to>
                                        <p:strVal val="visible"/>
                                      </p:to>
                                    </p:set>
                                    <p:animEffect transition="in" filter="fade">
                                      <p:cBhvr>
                                        <p:cTn id="13" dur="500"/>
                                        <p:tgtEl>
                                          <p:spTgt spid="7">
                                            <p:graphicEl>
                                              <a:dgm id="{BA4E42BC-A68C-486C-9863-4398C3187146}"/>
                                            </p:graphic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7">
                                            <p:graphicEl>
                                              <a:dgm id="{33BA8F84-0046-4FC0-BE34-7B8B41BECA68}"/>
                                            </p:graphicEl>
                                          </p:spTgt>
                                        </p:tgtEl>
                                        <p:attrNameLst>
                                          <p:attrName>style.visibility</p:attrName>
                                        </p:attrNameLst>
                                      </p:cBhvr>
                                      <p:to>
                                        <p:strVal val="visible"/>
                                      </p:to>
                                    </p:set>
                                    <p:animEffect transition="in" filter="fade">
                                      <p:cBhvr>
                                        <p:cTn id="18" dur="500"/>
                                        <p:tgtEl>
                                          <p:spTgt spid="7">
                                            <p:graphicEl>
                                              <a:dgm id="{33BA8F84-0046-4FC0-BE34-7B8B41BECA68}"/>
                                            </p:graphic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7">
                                            <p:graphicEl>
                                              <a:dgm id="{B5D514B6-49F1-47D0-84F3-6577EA6B5D18}"/>
                                            </p:graphicEl>
                                          </p:spTgt>
                                        </p:tgtEl>
                                        <p:attrNameLst>
                                          <p:attrName>style.visibility</p:attrName>
                                        </p:attrNameLst>
                                      </p:cBhvr>
                                      <p:to>
                                        <p:strVal val="visible"/>
                                      </p:to>
                                    </p:set>
                                    <p:animEffect transition="in" filter="fade">
                                      <p:cBhvr>
                                        <p:cTn id="21" dur="500"/>
                                        <p:tgtEl>
                                          <p:spTgt spid="7">
                                            <p:graphicEl>
                                              <a:dgm id="{B5D514B6-49F1-47D0-84F3-6577EA6B5D18}"/>
                                            </p:graphic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7">
                                            <p:graphicEl>
                                              <a:dgm id="{1A05C0D9-86FB-4B3F-BA15-67117081258D}"/>
                                            </p:graphicEl>
                                          </p:spTgt>
                                        </p:tgtEl>
                                        <p:attrNameLst>
                                          <p:attrName>style.visibility</p:attrName>
                                        </p:attrNameLst>
                                      </p:cBhvr>
                                      <p:to>
                                        <p:strVal val="visible"/>
                                      </p:to>
                                    </p:set>
                                    <p:animEffect transition="in" filter="fade">
                                      <p:cBhvr>
                                        <p:cTn id="24" dur="500"/>
                                        <p:tgtEl>
                                          <p:spTgt spid="7">
                                            <p:graphicEl>
                                              <a:dgm id="{1A05C0D9-86FB-4B3F-BA15-67117081258D}"/>
                                            </p:graphicEl>
                                          </p:spTgt>
                                        </p:tgtEl>
                                      </p:cBhvr>
                                    </p:animEffect>
                                  </p:childTnLst>
                                </p:cTn>
                              </p:par>
                              <p:par>
                                <p:cTn id="25" presetID="9" presetClass="emph" presetSubtype="0" grpId="1" nodeType="withEffect">
                                  <p:stCondLst>
                                    <p:cond delay="0"/>
                                  </p:stCondLst>
                                  <p:childTnLst>
                                    <p:set>
                                      <p:cBhvr>
                                        <p:cTn id="26" dur="indefinite"/>
                                        <p:tgtEl>
                                          <p:spTgt spid="7">
                                            <p:graphicEl>
                                              <a:dgm id="{BF13D8B6-EA87-489F-8F86-D7F262E5A258}"/>
                                            </p:graphicEl>
                                          </p:spTgt>
                                        </p:tgtEl>
                                        <p:attrNameLst>
                                          <p:attrName>style.opacity</p:attrName>
                                        </p:attrNameLst>
                                      </p:cBhvr>
                                      <p:to>
                                        <p:strVal val="0.25"/>
                                      </p:to>
                                    </p:set>
                                    <p:animEffect filter="image" prLst="opacity: 0.25">
                                      <p:cBhvr rctx="IE">
                                        <p:cTn id="27" dur="indefinite"/>
                                        <p:tgtEl>
                                          <p:spTgt spid="7">
                                            <p:graphicEl>
                                              <a:dgm id="{BF13D8B6-EA87-489F-8F86-D7F262E5A258}"/>
                                            </p:graphicEl>
                                          </p:spTgt>
                                        </p:tgtEl>
                                      </p:cBhvr>
                                    </p:animEffect>
                                  </p:childTnLst>
                                </p:cTn>
                              </p:par>
                              <p:par>
                                <p:cTn id="28" presetID="9" presetClass="emph" presetSubtype="0" grpId="1" nodeType="withEffect">
                                  <p:stCondLst>
                                    <p:cond delay="0"/>
                                  </p:stCondLst>
                                  <p:childTnLst>
                                    <p:set>
                                      <p:cBhvr>
                                        <p:cTn id="29" dur="indefinite"/>
                                        <p:tgtEl>
                                          <p:spTgt spid="7">
                                            <p:graphicEl>
                                              <a:dgm id="{44A18700-29DC-40A1-8934-2C59919A8BAF}"/>
                                            </p:graphicEl>
                                          </p:spTgt>
                                        </p:tgtEl>
                                        <p:attrNameLst>
                                          <p:attrName>style.opacity</p:attrName>
                                        </p:attrNameLst>
                                      </p:cBhvr>
                                      <p:to>
                                        <p:strVal val="0.25"/>
                                      </p:to>
                                    </p:set>
                                    <p:animEffect filter="image" prLst="opacity: 0.25">
                                      <p:cBhvr rctx="IE">
                                        <p:cTn id="30" dur="indefinite"/>
                                        <p:tgtEl>
                                          <p:spTgt spid="7">
                                            <p:graphicEl>
                                              <a:dgm id="{44A18700-29DC-40A1-8934-2C59919A8BAF}"/>
                                            </p:graphicEl>
                                          </p:spTgt>
                                        </p:tgtEl>
                                      </p:cBhvr>
                                    </p:animEffect>
                                  </p:childTnLst>
                                </p:cTn>
                              </p:par>
                              <p:par>
                                <p:cTn id="31" presetID="9" presetClass="emph" presetSubtype="0" grpId="1" nodeType="withEffect">
                                  <p:stCondLst>
                                    <p:cond delay="0"/>
                                  </p:stCondLst>
                                  <p:childTnLst>
                                    <p:set>
                                      <p:cBhvr>
                                        <p:cTn id="32" dur="indefinite"/>
                                        <p:tgtEl>
                                          <p:spTgt spid="7">
                                            <p:graphicEl>
                                              <a:dgm id="{BA4E42BC-A68C-486C-9863-4398C3187146}"/>
                                            </p:graphicEl>
                                          </p:spTgt>
                                        </p:tgtEl>
                                        <p:attrNameLst>
                                          <p:attrName>style.opacity</p:attrName>
                                        </p:attrNameLst>
                                      </p:cBhvr>
                                      <p:to>
                                        <p:strVal val="0.25"/>
                                      </p:to>
                                    </p:set>
                                    <p:animEffect filter="image" prLst="opacity: 0.25">
                                      <p:cBhvr rctx="IE">
                                        <p:cTn id="33" dur="indefinite"/>
                                        <p:tgtEl>
                                          <p:spTgt spid="7">
                                            <p:graphicEl>
                                              <a:dgm id="{BA4E42BC-A68C-486C-9863-4398C3187146}"/>
                                            </p:graphic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7">
                                            <p:graphicEl>
                                              <a:dgm id="{A23A1EF6-D454-4D0E-B9B9-1A0A89D0A164}"/>
                                            </p:graphicEl>
                                          </p:spTgt>
                                        </p:tgtEl>
                                        <p:attrNameLst>
                                          <p:attrName>style.visibility</p:attrName>
                                        </p:attrNameLst>
                                      </p:cBhvr>
                                      <p:to>
                                        <p:strVal val="visible"/>
                                      </p:to>
                                    </p:set>
                                    <p:animEffect transition="in" filter="fade">
                                      <p:cBhvr>
                                        <p:cTn id="38" dur="500"/>
                                        <p:tgtEl>
                                          <p:spTgt spid="7">
                                            <p:graphicEl>
                                              <a:dgm id="{A23A1EF6-D454-4D0E-B9B9-1A0A89D0A164}"/>
                                            </p:graphic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7">
                                            <p:graphicEl>
                                              <a:dgm id="{E221D558-2170-467A-853A-4611794D22A7}"/>
                                            </p:graphicEl>
                                          </p:spTgt>
                                        </p:tgtEl>
                                        <p:attrNameLst>
                                          <p:attrName>style.visibility</p:attrName>
                                        </p:attrNameLst>
                                      </p:cBhvr>
                                      <p:to>
                                        <p:strVal val="visible"/>
                                      </p:to>
                                    </p:set>
                                    <p:animEffect transition="in" filter="fade">
                                      <p:cBhvr>
                                        <p:cTn id="41" dur="500"/>
                                        <p:tgtEl>
                                          <p:spTgt spid="7">
                                            <p:graphicEl>
                                              <a:dgm id="{E221D558-2170-467A-853A-4611794D22A7}"/>
                                            </p:graphic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7">
                                            <p:graphicEl>
                                              <a:dgm id="{63EF8D29-541C-4809-A58C-054E98B26D71}"/>
                                            </p:graphicEl>
                                          </p:spTgt>
                                        </p:tgtEl>
                                        <p:attrNameLst>
                                          <p:attrName>style.visibility</p:attrName>
                                        </p:attrNameLst>
                                      </p:cBhvr>
                                      <p:to>
                                        <p:strVal val="visible"/>
                                      </p:to>
                                    </p:set>
                                    <p:animEffect transition="in" filter="fade">
                                      <p:cBhvr>
                                        <p:cTn id="44" dur="500"/>
                                        <p:tgtEl>
                                          <p:spTgt spid="7">
                                            <p:graphicEl>
                                              <a:dgm id="{63EF8D29-541C-4809-A58C-054E98B26D71}"/>
                                            </p:graphicEl>
                                          </p:spTgt>
                                        </p:tgtEl>
                                      </p:cBhvr>
                                    </p:animEffect>
                                  </p:childTnLst>
                                </p:cTn>
                              </p:par>
                              <p:par>
                                <p:cTn id="45" presetID="9" presetClass="emph" presetSubtype="0" grpId="1" nodeType="withEffect">
                                  <p:stCondLst>
                                    <p:cond delay="0"/>
                                  </p:stCondLst>
                                  <p:childTnLst>
                                    <p:set>
                                      <p:cBhvr>
                                        <p:cTn id="46" dur="indefinite"/>
                                        <p:tgtEl>
                                          <p:spTgt spid="7">
                                            <p:graphicEl>
                                              <a:dgm id="{33BA8F84-0046-4FC0-BE34-7B8B41BECA68}"/>
                                            </p:graphicEl>
                                          </p:spTgt>
                                        </p:tgtEl>
                                        <p:attrNameLst>
                                          <p:attrName>style.opacity</p:attrName>
                                        </p:attrNameLst>
                                      </p:cBhvr>
                                      <p:to>
                                        <p:strVal val="0.25"/>
                                      </p:to>
                                    </p:set>
                                    <p:animEffect filter="image" prLst="opacity: 0.25">
                                      <p:cBhvr rctx="IE">
                                        <p:cTn id="47" dur="indefinite"/>
                                        <p:tgtEl>
                                          <p:spTgt spid="7">
                                            <p:graphicEl>
                                              <a:dgm id="{33BA8F84-0046-4FC0-BE34-7B8B41BECA68}"/>
                                            </p:graphicEl>
                                          </p:spTgt>
                                        </p:tgtEl>
                                      </p:cBhvr>
                                    </p:animEffect>
                                  </p:childTnLst>
                                </p:cTn>
                              </p:par>
                              <p:par>
                                <p:cTn id="48" presetID="9" presetClass="emph" presetSubtype="0" grpId="1" nodeType="withEffect">
                                  <p:stCondLst>
                                    <p:cond delay="0"/>
                                  </p:stCondLst>
                                  <p:childTnLst>
                                    <p:set>
                                      <p:cBhvr>
                                        <p:cTn id="49" dur="indefinite"/>
                                        <p:tgtEl>
                                          <p:spTgt spid="7">
                                            <p:graphicEl>
                                              <a:dgm id="{B5D514B6-49F1-47D0-84F3-6577EA6B5D18}"/>
                                            </p:graphicEl>
                                          </p:spTgt>
                                        </p:tgtEl>
                                        <p:attrNameLst>
                                          <p:attrName>style.opacity</p:attrName>
                                        </p:attrNameLst>
                                      </p:cBhvr>
                                      <p:to>
                                        <p:strVal val="0.25"/>
                                      </p:to>
                                    </p:set>
                                    <p:animEffect filter="image" prLst="opacity: 0.25">
                                      <p:cBhvr rctx="IE">
                                        <p:cTn id="50" dur="indefinite"/>
                                        <p:tgtEl>
                                          <p:spTgt spid="7">
                                            <p:graphicEl>
                                              <a:dgm id="{B5D514B6-49F1-47D0-84F3-6577EA6B5D18}"/>
                                            </p:graphicEl>
                                          </p:spTgt>
                                        </p:tgtEl>
                                      </p:cBhvr>
                                    </p:animEffect>
                                  </p:childTnLst>
                                </p:cTn>
                              </p:par>
                              <p:par>
                                <p:cTn id="51" presetID="9" presetClass="emph" presetSubtype="0" grpId="1" nodeType="withEffect">
                                  <p:stCondLst>
                                    <p:cond delay="0"/>
                                  </p:stCondLst>
                                  <p:childTnLst>
                                    <p:set>
                                      <p:cBhvr>
                                        <p:cTn id="52" dur="indefinite"/>
                                        <p:tgtEl>
                                          <p:spTgt spid="7">
                                            <p:graphicEl>
                                              <a:dgm id="{1A05C0D9-86FB-4B3F-BA15-67117081258D}"/>
                                            </p:graphicEl>
                                          </p:spTgt>
                                        </p:tgtEl>
                                        <p:attrNameLst>
                                          <p:attrName>style.opacity</p:attrName>
                                        </p:attrNameLst>
                                      </p:cBhvr>
                                      <p:to>
                                        <p:strVal val="0.25"/>
                                      </p:to>
                                    </p:set>
                                    <p:animEffect filter="image" prLst="opacity: 0.25">
                                      <p:cBhvr rctx="IE">
                                        <p:cTn id="53" dur="indefinite"/>
                                        <p:tgtEl>
                                          <p:spTgt spid="7">
                                            <p:graphicEl>
                                              <a:dgm id="{1A05C0D9-86FB-4B3F-BA15-67117081258D}"/>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uiExpand="1">
        <p:bldSub>
          <a:bldDgm bld="one"/>
        </p:bldSub>
      </p:bldGraphic>
      <p:bldGraphic spid="7" grpId="1" uiExpand="1">
        <p:bldSub>
          <a:bldDgm bld="one"/>
        </p:bldSub>
      </p:bldGraphic>
    </p:bldLst>
  </p:timing>
</p:sld>
</file>

<file path=ppt/slides/slide21.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5A59F003-E00A-43F9-91DC-CC54E3B874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4" descr="Free Viewpoint Telescope photo and picture">
            <a:extLst>
              <a:ext uri="{FF2B5EF4-FFF2-40B4-BE49-F238E27FC236}">
                <a16:creationId xmlns:a16="http://schemas.microsoft.com/office/drawing/2014/main" id="{527CC9DC-D83A-075B-6731-C8041BD3658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62" t="17522" r="7229"/>
          <a:stretch/>
        </p:blipFill>
        <p:spPr bwMode="auto">
          <a:xfrm>
            <a:off x="20" y="10"/>
            <a:ext cx="12191981" cy="6857990"/>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21">
            <a:extLst>
              <a:ext uri="{FF2B5EF4-FFF2-40B4-BE49-F238E27FC236}">
                <a16:creationId xmlns:a16="http://schemas.microsoft.com/office/drawing/2014/main" id="{D74A4382-E3AD-430A-9A1F-DFA3E0E77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799868" y="-1534136"/>
            <a:ext cx="4592270" cy="12192001"/>
          </a:xfrm>
          <a:prstGeom prst="rect">
            <a:avLst/>
          </a:prstGeom>
          <a:gradFill>
            <a:gsLst>
              <a:gs pos="35000">
                <a:schemeClr val="bg1">
                  <a:alpha val="46000"/>
                </a:schemeClr>
              </a:gs>
              <a:gs pos="21000">
                <a:schemeClr val="bg1">
                  <a:alpha val="30000"/>
                </a:schemeClr>
              </a:gs>
              <a:gs pos="0">
                <a:schemeClr val="bg1">
                  <a:alpha val="0"/>
                </a:schemeClr>
              </a:gs>
              <a:gs pos="100000">
                <a:schemeClr val="bg1">
                  <a:alpha val="9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CC88322A-0782-FE1E-BB5A-9CDACE6E9975}"/>
              </a:ext>
            </a:extLst>
          </p:cNvPr>
          <p:cNvSpPr>
            <a:spLocks noGrp="1"/>
          </p:cNvSpPr>
          <p:nvPr>
            <p:ph type="title"/>
          </p:nvPr>
        </p:nvSpPr>
        <p:spPr>
          <a:xfrm>
            <a:off x="404553" y="3091928"/>
            <a:ext cx="9078562" cy="2387600"/>
          </a:xfrm>
        </p:spPr>
        <p:txBody>
          <a:bodyPr vert="horz" lIns="91440" tIns="45720" rIns="91440" bIns="45720" rtlCol="0" anchor="b">
            <a:normAutofit/>
          </a:bodyPr>
          <a:lstStyle/>
          <a:p>
            <a:r>
              <a:rPr lang="en-US" sz="6600" dirty="0"/>
              <a:t>Bonus: Upcoming previews</a:t>
            </a:r>
          </a:p>
        </p:txBody>
      </p:sp>
      <p:sp>
        <p:nvSpPr>
          <p:cNvPr id="26" name="Rectangle: Rounded Corners 23">
            <a:extLst>
              <a:ext uri="{FF2B5EF4-FFF2-40B4-BE49-F238E27FC236}">
                <a16:creationId xmlns:a16="http://schemas.microsoft.com/office/drawing/2014/main" id="{79F40191-0F44-4FD1-82CC-ACB507C14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575039"/>
            <a:ext cx="9785897"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ext Placeholder 4">
            <a:extLst>
              <a:ext uri="{FF2B5EF4-FFF2-40B4-BE49-F238E27FC236}">
                <a16:creationId xmlns:a16="http://schemas.microsoft.com/office/drawing/2014/main" id="{A335EB4C-FF93-0484-3080-7667401C2A92}"/>
              </a:ext>
            </a:extLst>
          </p:cNvPr>
          <p:cNvSpPr>
            <a:spLocks noGrp="1"/>
          </p:cNvSpPr>
          <p:nvPr>
            <p:ph type="body" idx="1"/>
          </p:nvPr>
        </p:nvSpPr>
        <p:spPr>
          <a:xfrm>
            <a:off x="404553" y="5624945"/>
            <a:ext cx="9078562" cy="592975"/>
          </a:xfrm>
        </p:spPr>
        <p:txBody>
          <a:bodyPr vert="horz" lIns="91440" tIns="45720" rIns="91440" bIns="45720" rtlCol="0" anchor="ctr">
            <a:normAutofit/>
          </a:bodyPr>
          <a:lstStyle/>
          <a:p>
            <a:endParaRPr lang="en-US">
              <a:solidFill>
                <a:schemeClr val="tx1"/>
              </a:solidFill>
            </a:endParaRPr>
          </a:p>
        </p:txBody>
      </p:sp>
    </p:spTree>
    <p:extLst>
      <p:ext uri="{BB962C8B-B14F-4D97-AF65-F5344CB8AC3E}">
        <p14:creationId xmlns:p14="http://schemas.microsoft.com/office/powerpoint/2010/main" val="103661383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7" name="Rectangle 8">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 name="Picture 4" descr="Forklift lifting a container in the yard">
            <a:extLst>
              <a:ext uri="{FF2B5EF4-FFF2-40B4-BE49-F238E27FC236}">
                <a16:creationId xmlns:a16="http://schemas.microsoft.com/office/drawing/2014/main" id="{19C82CFD-C584-3F2E-96D7-249411DF36F6}"/>
              </a:ext>
            </a:extLst>
          </p:cNvPr>
          <p:cNvPicPr>
            <a:picLocks noChangeAspect="1"/>
          </p:cNvPicPr>
          <p:nvPr/>
        </p:nvPicPr>
        <p:blipFill rotWithShape="1">
          <a:blip r:embed="rId4"/>
          <a:srcRect r="15617" b="-1"/>
          <a:stretch/>
        </p:blipFill>
        <p:spPr>
          <a:xfrm>
            <a:off x="3522468" y="25888"/>
            <a:ext cx="8669532" cy="6857990"/>
          </a:xfrm>
          <a:prstGeom prst="rect">
            <a:avLst/>
          </a:prstGeom>
        </p:spPr>
      </p:pic>
      <p:sp>
        <p:nvSpPr>
          <p:cNvPr id="11" name="Rectangle 10">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4602487-24CA-7347-A79E-56E69670811B}"/>
              </a:ext>
            </a:extLst>
          </p:cNvPr>
          <p:cNvSpPr>
            <a:spLocks noGrp="1"/>
          </p:cNvSpPr>
          <p:nvPr>
            <p:ph type="title"/>
          </p:nvPr>
        </p:nvSpPr>
        <p:spPr>
          <a:xfrm>
            <a:off x="371094" y="1161288"/>
            <a:ext cx="3438144" cy="1124712"/>
          </a:xfrm>
        </p:spPr>
        <p:txBody>
          <a:bodyPr anchor="b">
            <a:normAutofit/>
          </a:bodyPr>
          <a:lstStyle/>
          <a:p>
            <a:r>
              <a:rPr lang="en-US" sz="2800"/>
              <a:t>Durable terminus</a:t>
            </a:r>
            <a:endParaRPr lang="en-CA" sz="2800"/>
          </a:p>
        </p:txBody>
      </p:sp>
      <p:sp>
        <p:nvSpPr>
          <p:cNvPr id="13" name="Rectangle 12">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DE1498B1-7D64-86B2-9B46-73F7CB33A3A3}"/>
              </a:ext>
            </a:extLst>
          </p:cNvPr>
          <p:cNvSpPr>
            <a:spLocks noGrp="1"/>
          </p:cNvSpPr>
          <p:nvPr>
            <p:ph idx="1"/>
          </p:nvPr>
        </p:nvSpPr>
        <p:spPr>
          <a:xfrm>
            <a:off x="371094" y="2718054"/>
            <a:ext cx="5896702" cy="3207258"/>
          </a:xfrm>
        </p:spPr>
        <p:txBody>
          <a:bodyPr anchor="t">
            <a:normAutofit/>
          </a:bodyPr>
          <a:lstStyle/>
          <a:p>
            <a:r>
              <a:rPr lang="en-US" sz="2400" dirty="0"/>
              <a:t>We see more connection issues with containers and distributed systems</a:t>
            </a:r>
          </a:p>
          <a:p>
            <a:r>
              <a:rPr lang="en-US" sz="2400" dirty="0"/>
              <a:t>Allow recovery of broken links</a:t>
            </a:r>
          </a:p>
          <a:p>
            <a:r>
              <a:rPr lang="en-US" sz="2400" dirty="0"/>
              <a:t>Keeps track of full message state</a:t>
            </a:r>
          </a:p>
        </p:txBody>
      </p:sp>
    </p:spTree>
    <p:extLst>
      <p:ext uri="{BB962C8B-B14F-4D97-AF65-F5344CB8AC3E}">
        <p14:creationId xmlns:p14="http://schemas.microsoft.com/office/powerpoint/2010/main" val="131844829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9" presetClass="emph" presetSubtype="0" grpId="0" nodeType="withEffect">
                                  <p:stCondLst>
                                    <p:cond delay="0"/>
                                  </p:stCondLst>
                                  <p:childTnLst>
                                    <p:set>
                                      <p:cBhvr>
                                        <p:cTn id="14" dur="indefinite"/>
                                        <p:tgtEl>
                                          <p:spTgt spid="3">
                                            <p:txEl>
                                              <p:pRg st="0" end="0"/>
                                            </p:txEl>
                                          </p:spTgt>
                                        </p:tgtEl>
                                        <p:attrNameLst>
                                          <p:attrName>style.opacity</p:attrName>
                                        </p:attrNameLst>
                                      </p:cBhvr>
                                      <p:to>
                                        <p:strVal val="0.5"/>
                                      </p:to>
                                    </p:set>
                                    <p:animEffect filter="image" prLst="opacity: 0.5">
                                      <p:cBhvr rctx="IE">
                                        <p:cTn id="15" dur="indefinite"/>
                                        <p:tgtEl>
                                          <p:spTgt spid="3">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500"/>
                                        <p:tgtEl>
                                          <p:spTgt spid="3">
                                            <p:txEl>
                                              <p:pRg st="2" end="2"/>
                                            </p:txEl>
                                          </p:spTgt>
                                        </p:tgtEl>
                                      </p:cBhvr>
                                    </p:animEffect>
                                  </p:childTnLst>
                                </p:cTn>
                              </p:par>
                              <p:par>
                                <p:cTn id="21" presetID="9" presetClass="emph" presetSubtype="0" grpId="0" nodeType="withEffect">
                                  <p:stCondLst>
                                    <p:cond delay="0"/>
                                  </p:stCondLst>
                                  <p:childTnLst>
                                    <p:set>
                                      <p:cBhvr>
                                        <p:cTn id="22" dur="indefinite"/>
                                        <p:tgtEl>
                                          <p:spTgt spid="3">
                                            <p:txEl>
                                              <p:pRg st="1" end="1"/>
                                            </p:txEl>
                                          </p:spTgt>
                                        </p:tgtEl>
                                        <p:attrNameLst>
                                          <p:attrName>style.opacity</p:attrName>
                                        </p:attrNameLst>
                                      </p:cBhvr>
                                      <p:to>
                                        <p:strVal val="0.5"/>
                                      </p:to>
                                    </p:set>
                                    <p:animEffect filter="image" prLst="opacity: 0.5">
                                      <p:cBhvr rctx="IE">
                                        <p:cTn id="23" dur="indefinite"/>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extLst>
    <p:ext uri="{6950BFC3-D8DA-4A85-94F7-54DA5524770B}">
      <p188:commentRel xmlns:p188="http://schemas.microsoft.com/office/powerpoint/2018/8/main" r:id="rId3"/>
    </p:ext>
  </p:extLst>
</p:sld>
</file>

<file path=ppt/slides/slide23.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10269" name="Rectangle 10268">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244" name="Picture 4" descr="Free Earth Planet photo and picture">
            <a:extLst>
              <a:ext uri="{FF2B5EF4-FFF2-40B4-BE49-F238E27FC236}">
                <a16:creationId xmlns:a16="http://schemas.microsoft.com/office/drawing/2014/main" id="{293E0D86-3602-621F-A888-CA01B88C8D0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9264" r="9090" b="8822"/>
          <a:stretch/>
        </p:blipFill>
        <p:spPr bwMode="auto">
          <a:xfrm>
            <a:off x="3522468" y="10"/>
            <a:ext cx="8669532" cy="6857990"/>
          </a:xfrm>
          <a:prstGeom prst="rect">
            <a:avLst/>
          </a:prstGeom>
          <a:noFill/>
          <a:extLst>
            <a:ext uri="{909E8E84-426E-40DD-AFC4-6F175D3DCCD1}">
              <a14:hiddenFill xmlns:a14="http://schemas.microsoft.com/office/drawing/2010/main">
                <a:solidFill>
                  <a:srgbClr val="FFFFFF"/>
                </a:solidFill>
              </a14:hiddenFill>
            </a:ext>
          </a:extLst>
        </p:spPr>
      </p:pic>
      <p:sp>
        <p:nvSpPr>
          <p:cNvPr id="10271" name="Rectangle 10270">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4602487-24CA-7347-A79E-56E69670811B}"/>
              </a:ext>
            </a:extLst>
          </p:cNvPr>
          <p:cNvSpPr>
            <a:spLocks noGrp="1"/>
          </p:cNvSpPr>
          <p:nvPr>
            <p:ph type="title"/>
          </p:nvPr>
        </p:nvSpPr>
        <p:spPr>
          <a:xfrm>
            <a:off x="371094" y="1161288"/>
            <a:ext cx="3438144" cy="1124712"/>
          </a:xfrm>
        </p:spPr>
        <p:txBody>
          <a:bodyPr anchor="b">
            <a:normAutofit/>
          </a:bodyPr>
          <a:lstStyle/>
          <a:p>
            <a:r>
              <a:rPr lang="en-US" sz="2800"/>
              <a:t>Geo data replication</a:t>
            </a:r>
            <a:endParaRPr lang="en-CA" sz="2800"/>
          </a:p>
        </p:txBody>
      </p:sp>
      <p:sp>
        <p:nvSpPr>
          <p:cNvPr id="10273" name="Rectangle 10272">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275" name="Rectangle 10274">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DE1498B1-7D64-86B2-9B46-73F7CB33A3A3}"/>
              </a:ext>
            </a:extLst>
          </p:cNvPr>
          <p:cNvSpPr>
            <a:spLocks noGrp="1"/>
          </p:cNvSpPr>
          <p:nvPr>
            <p:ph idx="1"/>
          </p:nvPr>
        </p:nvSpPr>
        <p:spPr>
          <a:xfrm>
            <a:off x="371094" y="2718054"/>
            <a:ext cx="5814046" cy="3207258"/>
          </a:xfrm>
        </p:spPr>
        <p:txBody>
          <a:bodyPr anchor="t">
            <a:normAutofit/>
          </a:bodyPr>
          <a:lstStyle/>
          <a:p>
            <a:r>
              <a:rPr lang="en-US" sz="2400" dirty="0"/>
              <a:t>Full data replication across multiple regions</a:t>
            </a:r>
          </a:p>
          <a:p>
            <a:r>
              <a:rPr lang="en-US" sz="2400" dirty="0"/>
              <a:t>Synchronous and asynchronous replication</a:t>
            </a:r>
          </a:p>
          <a:p>
            <a:r>
              <a:rPr lang="en-US" sz="2400" dirty="0"/>
              <a:t>Manual failover with telemetry</a:t>
            </a:r>
          </a:p>
          <a:p>
            <a:r>
              <a:rPr lang="en-US" sz="2400" dirty="0"/>
              <a:t>Releasing for Event Hubs and Service Bus</a:t>
            </a:r>
          </a:p>
        </p:txBody>
      </p:sp>
      <p:pic>
        <p:nvPicPr>
          <p:cNvPr id="14" name="Picture 13">
            <a:extLst>
              <a:ext uri="{FF2B5EF4-FFF2-40B4-BE49-F238E27FC236}">
                <a16:creationId xmlns:a16="http://schemas.microsoft.com/office/drawing/2014/main" id="{788BDB81-9CAA-B1FF-4A9F-7060402BFDD4}"/>
              </a:ext>
            </a:extLst>
          </p:cNvPr>
          <p:cNvPicPr>
            <a:picLocks noChangeAspect="1"/>
          </p:cNvPicPr>
          <p:nvPr/>
        </p:nvPicPr>
        <p:blipFill rotWithShape="1">
          <a:blip r:embed="rId5">
            <a:extLst>
              <a:ext uri="{28A0092B-C50C-407E-A947-70E740481C1C}">
                <a14:useLocalDpi xmlns:a14="http://schemas.microsoft.com/office/drawing/2010/main" val="0"/>
              </a:ext>
            </a:extLst>
          </a:blip>
          <a:srcRect l="36" r="36"/>
          <a:stretch/>
        </p:blipFill>
        <p:spPr>
          <a:xfrm>
            <a:off x="6664981" y="2586314"/>
            <a:ext cx="5320870" cy="4056031"/>
          </a:xfrm>
          <a:prstGeom prst="rect">
            <a:avLst/>
          </a:prstGeom>
        </p:spPr>
      </p:pic>
    </p:spTree>
    <p:extLst>
      <p:ext uri="{BB962C8B-B14F-4D97-AF65-F5344CB8AC3E}">
        <p14:creationId xmlns:p14="http://schemas.microsoft.com/office/powerpoint/2010/main" val="25268140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par>
                                <p:cTn id="18" presetID="9" presetClass="emph" presetSubtype="0" grpId="0" nodeType="withEffect">
                                  <p:stCondLst>
                                    <p:cond delay="0"/>
                                  </p:stCondLst>
                                  <p:childTnLst>
                                    <p:set>
                                      <p:cBhvr>
                                        <p:cTn id="19" dur="indefinite"/>
                                        <p:tgtEl>
                                          <p:spTgt spid="3">
                                            <p:txEl>
                                              <p:pRg st="0" end="0"/>
                                            </p:txEl>
                                          </p:spTgt>
                                        </p:tgtEl>
                                        <p:attrNameLst>
                                          <p:attrName>style.opacity</p:attrName>
                                        </p:attrNameLst>
                                      </p:cBhvr>
                                      <p:to>
                                        <p:strVal val="0.5"/>
                                      </p:to>
                                    </p:set>
                                    <p:animEffect filter="image" prLst="opacity: 0.5">
                                      <p:cBhvr rctx="IE">
                                        <p:cTn id="20" dur="indefinite"/>
                                        <p:tgtEl>
                                          <p:spTgt spid="3">
                                            <p:txEl>
                                              <p:pRg st="0" end="0"/>
                                            </p:txEl>
                                          </p:spTgt>
                                        </p:tgtEl>
                                      </p:cBhvr>
                                    </p:animEffect>
                                  </p:childTnLst>
                                </p:cTn>
                              </p:par>
                              <p:par>
                                <p:cTn id="21" presetID="10" presetClass="exit" presetSubtype="0" fill="hold" nodeType="withEffect">
                                  <p:stCondLst>
                                    <p:cond delay="0"/>
                                  </p:stCondLst>
                                  <p:childTnLst>
                                    <p:animEffect transition="out" filter="fade">
                                      <p:cBhvr>
                                        <p:cTn id="22" dur="500"/>
                                        <p:tgtEl>
                                          <p:spTgt spid="14"/>
                                        </p:tgtEl>
                                      </p:cBhvr>
                                    </p:animEffect>
                                    <p:set>
                                      <p:cBhvr>
                                        <p:cTn id="23" dur="1" fill="hold">
                                          <p:stCondLst>
                                            <p:cond delay="499"/>
                                          </p:stCondLst>
                                        </p:cTn>
                                        <p:tgtEl>
                                          <p:spTgt spid="14"/>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
                                            <p:txEl>
                                              <p:pRg st="2" end="2"/>
                                            </p:txEl>
                                          </p:spTgt>
                                        </p:tgtEl>
                                        <p:attrNameLst>
                                          <p:attrName>style.visibility</p:attrName>
                                        </p:attrNameLst>
                                      </p:cBhvr>
                                      <p:to>
                                        <p:strVal val="visible"/>
                                      </p:to>
                                    </p:set>
                                    <p:animEffect transition="in" filter="fade">
                                      <p:cBhvr>
                                        <p:cTn id="28" dur="500"/>
                                        <p:tgtEl>
                                          <p:spTgt spid="3">
                                            <p:txEl>
                                              <p:pRg st="2" end="2"/>
                                            </p:txEl>
                                          </p:spTgt>
                                        </p:tgtEl>
                                      </p:cBhvr>
                                    </p:animEffect>
                                  </p:childTnLst>
                                </p:cTn>
                              </p:par>
                              <p:par>
                                <p:cTn id="29" presetID="9" presetClass="emph" presetSubtype="0" grpId="0" nodeType="withEffect">
                                  <p:stCondLst>
                                    <p:cond delay="0"/>
                                  </p:stCondLst>
                                  <p:childTnLst>
                                    <p:set>
                                      <p:cBhvr>
                                        <p:cTn id="30" dur="indefinite"/>
                                        <p:tgtEl>
                                          <p:spTgt spid="3">
                                            <p:txEl>
                                              <p:pRg st="1" end="1"/>
                                            </p:txEl>
                                          </p:spTgt>
                                        </p:tgtEl>
                                        <p:attrNameLst>
                                          <p:attrName>style.opacity</p:attrName>
                                        </p:attrNameLst>
                                      </p:cBhvr>
                                      <p:to>
                                        <p:strVal val="0.5"/>
                                      </p:to>
                                    </p:set>
                                    <p:animEffect filter="image" prLst="opacity: 0.5">
                                      <p:cBhvr rctx="IE">
                                        <p:cTn id="31" dur="indefinite"/>
                                        <p:tgtEl>
                                          <p:spTgt spid="3">
                                            <p:txEl>
                                              <p:pRg st="1" end="1"/>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3">
                                            <p:txEl>
                                              <p:pRg st="3" end="3"/>
                                            </p:txEl>
                                          </p:spTgt>
                                        </p:tgtEl>
                                        <p:attrNameLst>
                                          <p:attrName>style.visibility</p:attrName>
                                        </p:attrNameLst>
                                      </p:cBhvr>
                                      <p:to>
                                        <p:strVal val="visible"/>
                                      </p:to>
                                    </p:set>
                                    <p:animEffect transition="in" filter="fade">
                                      <p:cBhvr>
                                        <p:cTn id="36" dur="500"/>
                                        <p:tgtEl>
                                          <p:spTgt spid="3">
                                            <p:txEl>
                                              <p:pRg st="3" end="3"/>
                                            </p:txEl>
                                          </p:spTgt>
                                        </p:tgtEl>
                                      </p:cBhvr>
                                    </p:animEffect>
                                  </p:childTnLst>
                                </p:cTn>
                              </p:par>
                              <p:par>
                                <p:cTn id="37" presetID="9" presetClass="emph" presetSubtype="0" nodeType="withEffect">
                                  <p:stCondLst>
                                    <p:cond delay="0"/>
                                  </p:stCondLst>
                                  <p:childTnLst>
                                    <p:set>
                                      <p:cBhvr>
                                        <p:cTn id="38" dur="indefinite"/>
                                        <p:tgtEl>
                                          <p:spTgt spid="3">
                                            <p:txEl>
                                              <p:pRg st="2" end="2"/>
                                            </p:txEl>
                                          </p:spTgt>
                                        </p:tgtEl>
                                        <p:attrNameLst>
                                          <p:attrName>style.opacity</p:attrName>
                                        </p:attrNameLst>
                                      </p:cBhvr>
                                      <p:to>
                                        <p:strVal val="0.5"/>
                                      </p:to>
                                    </p:set>
                                    <p:animEffect filter="image" prLst="opacity: 0.5">
                                      <p:cBhvr rctx="IE">
                                        <p:cTn id="39" dur="indefinite"/>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extLst>
    <p:ext uri="{6950BFC3-D8DA-4A85-94F7-54DA5524770B}">
      <p188:commentRel xmlns:p188="http://schemas.microsoft.com/office/powerpoint/2018/8/main" r:id="rId3"/>
    </p:ext>
  </p:extLs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A finish line on an asphalt">
            <a:extLst>
              <a:ext uri="{FF2B5EF4-FFF2-40B4-BE49-F238E27FC236}">
                <a16:creationId xmlns:a16="http://schemas.microsoft.com/office/drawing/2014/main" id="{E71F8210-BF0B-7F05-1121-0D5D7493492A}"/>
              </a:ext>
            </a:extLst>
          </p:cNvPr>
          <p:cNvPicPr>
            <a:picLocks noChangeAspect="1"/>
          </p:cNvPicPr>
          <p:nvPr/>
        </p:nvPicPr>
        <p:blipFill rotWithShape="1">
          <a:blip r:embed="rId3">
            <a:alphaModFix amt="60000"/>
          </a:blip>
          <a:srcRect t="4994" b="8134"/>
          <a:stretch/>
        </p:blipFill>
        <p:spPr>
          <a:xfrm>
            <a:off x="-1" y="10"/>
            <a:ext cx="12192001" cy="6857990"/>
          </a:xfrm>
          <a:prstGeom prst="rect">
            <a:avLst/>
          </a:prstGeom>
        </p:spPr>
      </p:pic>
      <p:sp>
        <p:nvSpPr>
          <p:cNvPr id="2" name="Title 1">
            <a:extLst>
              <a:ext uri="{FF2B5EF4-FFF2-40B4-BE49-F238E27FC236}">
                <a16:creationId xmlns:a16="http://schemas.microsoft.com/office/drawing/2014/main" id="{8AB1AC94-598F-AFFB-1E84-5DEE87CDB9B6}"/>
              </a:ext>
            </a:extLst>
          </p:cNvPr>
          <p:cNvSpPr>
            <a:spLocks noGrp="1"/>
          </p:cNvSpPr>
          <p:nvPr>
            <p:ph type="title"/>
          </p:nvPr>
        </p:nvSpPr>
        <p:spPr>
          <a:xfrm>
            <a:off x="664779" y="1579565"/>
            <a:ext cx="9795637" cy="2220775"/>
          </a:xfrm>
        </p:spPr>
        <p:txBody>
          <a:bodyPr vert="horz" lIns="91440" tIns="45720" rIns="91440" bIns="45720" rtlCol="0" anchor="b">
            <a:normAutofit/>
          </a:bodyPr>
          <a:lstStyle/>
          <a:p>
            <a:pPr algn="ctr"/>
            <a:r>
              <a:rPr lang="en-US">
                <a:solidFill>
                  <a:srgbClr val="FFFFFF"/>
                </a:solidFill>
              </a:rPr>
              <a:t>Almost done…</a:t>
            </a:r>
            <a:endParaRPr lang="en-US" dirty="0">
              <a:solidFill>
                <a:srgbClr val="FFFFFF"/>
              </a:solidFill>
            </a:endParaRPr>
          </a:p>
        </p:txBody>
      </p:sp>
    </p:spTree>
    <p:extLst>
      <p:ext uri="{BB962C8B-B14F-4D97-AF65-F5344CB8AC3E}">
        <p14:creationId xmlns:p14="http://schemas.microsoft.com/office/powerpoint/2010/main" val="30204071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37773FC-096B-187D-845D-0D8C52B5EB26}"/>
              </a:ext>
            </a:extLst>
          </p:cNvPr>
          <p:cNvSpPr>
            <a:spLocks noGrp="1"/>
          </p:cNvSpPr>
          <p:nvPr>
            <p:ph type="title"/>
          </p:nvPr>
        </p:nvSpPr>
        <p:spPr>
          <a:xfrm>
            <a:off x="838200" y="556995"/>
            <a:ext cx="10515600" cy="1133693"/>
          </a:xfrm>
        </p:spPr>
        <p:txBody>
          <a:bodyPr>
            <a:normAutofit/>
          </a:bodyPr>
          <a:lstStyle/>
          <a:p>
            <a:pPr algn="ctr"/>
            <a:r>
              <a:rPr lang="en-US" sz="5400"/>
              <a:t>Key take-aways</a:t>
            </a:r>
            <a:endParaRPr lang="en-CA" sz="5200"/>
          </a:p>
        </p:txBody>
      </p:sp>
      <p:graphicFrame>
        <p:nvGraphicFramePr>
          <p:cNvPr id="7" name="Content Placeholder 4">
            <a:extLst>
              <a:ext uri="{FF2B5EF4-FFF2-40B4-BE49-F238E27FC236}">
                <a16:creationId xmlns:a16="http://schemas.microsoft.com/office/drawing/2014/main" id="{14BAB335-B3C8-2FCB-582F-DA3C5B76C7C2}"/>
              </a:ext>
            </a:extLst>
          </p:cNvPr>
          <p:cNvGraphicFramePr>
            <a:graphicFrameLocks noGrp="1"/>
          </p:cNvGraphicFramePr>
          <p:nvPr>
            <p:ph idx="1"/>
            <p:extLst>
              <p:ext uri="{D42A27DB-BD31-4B8C-83A1-F6EECF244321}">
                <p14:modId xmlns:p14="http://schemas.microsoft.com/office/powerpoint/2010/main" val="870400393"/>
              </p:ext>
            </p:extLst>
          </p:nvPr>
        </p:nvGraphicFramePr>
        <p:xfrm>
          <a:off x="838200" y="1828800"/>
          <a:ext cx="10515600" cy="435254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a:extLst>
              <a:ext uri="{FF2B5EF4-FFF2-40B4-BE49-F238E27FC236}">
                <a16:creationId xmlns:a16="http://schemas.microsoft.com/office/drawing/2014/main" id="{122AE1F1-0CE4-9BCB-61A7-11B256FC8C36}"/>
              </a:ext>
            </a:extLst>
          </p:cNvPr>
          <p:cNvSpPr txBox="1"/>
          <p:nvPr/>
        </p:nvSpPr>
        <p:spPr>
          <a:xfrm>
            <a:off x="3048395" y="6181344"/>
            <a:ext cx="6095210" cy="369332"/>
          </a:xfrm>
          <a:prstGeom prst="rect">
            <a:avLst/>
          </a:prstGeom>
          <a:noFill/>
        </p:spPr>
        <p:txBody>
          <a:bodyPr wrap="square">
            <a:spAutoFit/>
          </a:bodyPr>
          <a:lstStyle/>
          <a:p>
            <a:r>
              <a:rPr lang="en-US" dirty="0">
                <a:hlinkClick r:id="rId8"/>
              </a:rPr>
              <a:t>Azure security baseline for Service Bus | Microsoft Docs</a:t>
            </a:r>
            <a:endParaRPr lang="en-CA" dirty="0"/>
          </a:p>
        </p:txBody>
      </p:sp>
    </p:spTree>
    <p:extLst>
      <p:ext uri="{BB962C8B-B14F-4D97-AF65-F5344CB8AC3E}">
        <p14:creationId xmlns:p14="http://schemas.microsoft.com/office/powerpoint/2010/main" val="3154418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graphicEl>
                                              <a:dgm id="{BF13D8B6-EA87-489F-8F86-D7F262E5A258}"/>
                                            </p:graphicEl>
                                          </p:spTgt>
                                        </p:tgtEl>
                                        <p:attrNameLst>
                                          <p:attrName>style.visibility</p:attrName>
                                        </p:attrNameLst>
                                      </p:cBhvr>
                                      <p:to>
                                        <p:strVal val="visible"/>
                                      </p:to>
                                    </p:set>
                                    <p:animEffect transition="in" filter="fade">
                                      <p:cBhvr>
                                        <p:cTn id="7" dur="500"/>
                                        <p:tgtEl>
                                          <p:spTgt spid="7">
                                            <p:graphicEl>
                                              <a:dgm id="{BF13D8B6-EA87-489F-8F86-D7F262E5A258}"/>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graphicEl>
                                              <a:dgm id="{44A18700-29DC-40A1-8934-2C59919A8BAF}"/>
                                            </p:graphicEl>
                                          </p:spTgt>
                                        </p:tgtEl>
                                        <p:attrNameLst>
                                          <p:attrName>style.visibility</p:attrName>
                                        </p:attrNameLst>
                                      </p:cBhvr>
                                      <p:to>
                                        <p:strVal val="visible"/>
                                      </p:to>
                                    </p:set>
                                    <p:animEffect transition="in" filter="fade">
                                      <p:cBhvr>
                                        <p:cTn id="10" dur="500"/>
                                        <p:tgtEl>
                                          <p:spTgt spid="7">
                                            <p:graphicEl>
                                              <a:dgm id="{44A18700-29DC-40A1-8934-2C59919A8BAF}"/>
                                            </p:graphic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graphicEl>
                                              <a:dgm id="{BA4E42BC-A68C-486C-9863-4398C3187146}"/>
                                            </p:graphicEl>
                                          </p:spTgt>
                                        </p:tgtEl>
                                        <p:attrNameLst>
                                          <p:attrName>style.visibility</p:attrName>
                                        </p:attrNameLst>
                                      </p:cBhvr>
                                      <p:to>
                                        <p:strVal val="visible"/>
                                      </p:to>
                                    </p:set>
                                    <p:animEffect transition="in" filter="fade">
                                      <p:cBhvr>
                                        <p:cTn id="13" dur="500"/>
                                        <p:tgtEl>
                                          <p:spTgt spid="7">
                                            <p:graphicEl>
                                              <a:dgm id="{BA4E42BC-A68C-486C-9863-4398C3187146}"/>
                                            </p:graphic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7">
                                            <p:graphicEl>
                                              <a:dgm id="{9CCC2BEF-398D-407E-814F-4815C9B217E1}"/>
                                            </p:graphicEl>
                                          </p:spTgt>
                                        </p:tgtEl>
                                        <p:attrNameLst>
                                          <p:attrName>style.visibility</p:attrName>
                                        </p:attrNameLst>
                                      </p:cBhvr>
                                      <p:to>
                                        <p:strVal val="visible"/>
                                      </p:to>
                                    </p:set>
                                    <p:animEffect transition="in" filter="fade">
                                      <p:cBhvr>
                                        <p:cTn id="18" dur="500"/>
                                        <p:tgtEl>
                                          <p:spTgt spid="7">
                                            <p:graphicEl>
                                              <a:dgm id="{9CCC2BEF-398D-407E-814F-4815C9B217E1}"/>
                                            </p:graphic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7">
                                            <p:graphicEl>
                                              <a:dgm id="{DD738834-4DF6-42BE-8654-70497AC8DF62}"/>
                                            </p:graphicEl>
                                          </p:spTgt>
                                        </p:tgtEl>
                                        <p:attrNameLst>
                                          <p:attrName>style.visibility</p:attrName>
                                        </p:attrNameLst>
                                      </p:cBhvr>
                                      <p:to>
                                        <p:strVal val="visible"/>
                                      </p:to>
                                    </p:set>
                                    <p:animEffect transition="in" filter="fade">
                                      <p:cBhvr>
                                        <p:cTn id="21" dur="500"/>
                                        <p:tgtEl>
                                          <p:spTgt spid="7">
                                            <p:graphicEl>
                                              <a:dgm id="{DD738834-4DF6-42BE-8654-70497AC8DF62}"/>
                                            </p:graphic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7">
                                            <p:graphicEl>
                                              <a:dgm id="{429CDCEB-380E-4CA4-86DF-BC1CD958C617}"/>
                                            </p:graphicEl>
                                          </p:spTgt>
                                        </p:tgtEl>
                                        <p:attrNameLst>
                                          <p:attrName>style.visibility</p:attrName>
                                        </p:attrNameLst>
                                      </p:cBhvr>
                                      <p:to>
                                        <p:strVal val="visible"/>
                                      </p:to>
                                    </p:set>
                                    <p:animEffect transition="in" filter="fade">
                                      <p:cBhvr>
                                        <p:cTn id="24" dur="500"/>
                                        <p:tgtEl>
                                          <p:spTgt spid="7">
                                            <p:graphicEl>
                                              <a:dgm id="{429CDCEB-380E-4CA4-86DF-BC1CD958C617}"/>
                                            </p:graphicEl>
                                          </p:spTgt>
                                        </p:tgtEl>
                                      </p:cBhvr>
                                    </p:animEffect>
                                  </p:childTnLst>
                                </p:cTn>
                              </p:par>
                              <p:par>
                                <p:cTn id="25" presetID="9" presetClass="emph" presetSubtype="0" grpId="1" nodeType="withEffect">
                                  <p:stCondLst>
                                    <p:cond delay="0"/>
                                  </p:stCondLst>
                                  <p:childTnLst>
                                    <p:set>
                                      <p:cBhvr>
                                        <p:cTn id="26" dur="indefinite"/>
                                        <p:tgtEl>
                                          <p:spTgt spid="7">
                                            <p:graphicEl>
                                              <a:dgm id="{BF13D8B6-EA87-489F-8F86-D7F262E5A258}"/>
                                            </p:graphicEl>
                                          </p:spTgt>
                                        </p:tgtEl>
                                        <p:attrNameLst>
                                          <p:attrName>style.opacity</p:attrName>
                                        </p:attrNameLst>
                                      </p:cBhvr>
                                      <p:to>
                                        <p:strVal val="0.25"/>
                                      </p:to>
                                    </p:set>
                                    <p:animEffect filter="image" prLst="opacity: 0.25">
                                      <p:cBhvr rctx="IE">
                                        <p:cTn id="27" dur="indefinite"/>
                                        <p:tgtEl>
                                          <p:spTgt spid="7">
                                            <p:graphicEl>
                                              <a:dgm id="{BF13D8B6-EA87-489F-8F86-D7F262E5A258}"/>
                                            </p:graphicEl>
                                          </p:spTgt>
                                        </p:tgtEl>
                                      </p:cBhvr>
                                    </p:animEffect>
                                  </p:childTnLst>
                                </p:cTn>
                              </p:par>
                              <p:par>
                                <p:cTn id="28" presetID="9" presetClass="emph" presetSubtype="0" grpId="1" nodeType="withEffect">
                                  <p:stCondLst>
                                    <p:cond delay="0"/>
                                  </p:stCondLst>
                                  <p:childTnLst>
                                    <p:set>
                                      <p:cBhvr>
                                        <p:cTn id="29" dur="indefinite"/>
                                        <p:tgtEl>
                                          <p:spTgt spid="7">
                                            <p:graphicEl>
                                              <a:dgm id="{44A18700-29DC-40A1-8934-2C59919A8BAF}"/>
                                            </p:graphicEl>
                                          </p:spTgt>
                                        </p:tgtEl>
                                        <p:attrNameLst>
                                          <p:attrName>style.opacity</p:attrName>
                                        </p:attrNameLst>
                                      </p:cBhvr>
                                      <p:to>
                                        <p:strVal val="0.25"/>
                                      </p:to>
                                    </p:set>
                                    <p:animEffect filter="image" prLst="opacity: 0.25">
                                      <p:cBhvr rctx="IE">
                                        <p:cTn id="30" dur="indefinite"/>
                                        <p:tgtEl>
                                          <p:spTgt spid="7">
                                            <p:graphicEl>
                                              <a:dgm id="{44A18700-29DC-40A1-8934-2C59919A8BAF}"/>
                                            </p:graphicEl>
                                          </p:spTgt>
                                        </p:tgtEl>
                                      </p:cBhvr>
                                    </p:animEffect>
                                  </p:childTnLst>
                                </p:cTn>
                              </p:par>
                              <p:par>
                                <p:cTn id="31" presetID="9" presetClass="emph" presetSubtype="0" grpId="1" nodeType="withEffect">
                                  <p:stCondLst>
                                    <p:cond delay="0"/>
                                  </p:stCondLst>
                                  <p:childTnLst>
                                    <p:set>
                                      <p:cBhvr>
                                        <p:cTn id="32" dur="indefinite"/>
                                        <p:tgtEl>
                                          <p:spTgt spid="7">
                                            <p:graphicEl>
                                              <a:dgm id="{BA4E42BC-A68C-486C-9863-4398C3187146}"/>
                                            </p:graphicEl>
                                          </p:spTgt>
                                        </p:tgtEl>
                                        <p:attrNameLst>
                                          <p:attrName>style.opacity</p:attrName>
                                        </p:attrNameLst>
                                      </p:cBhvr>
                                      <p:to>
                                        <p:strVal val="0.25"/>
                                      </p:to>
                                    </p:set>
                                    <p:animEffect filter="image" prLst="opacity: 0.25">
                                      <p:cBhvr rctx="IE">
                                        <p:cTn id="33" dur="indefinite"/>
                                        <p:tgtEl>
                                          <p:spTgt spid="7">
                                            <p:graphicEl>
                                              <a:dgm id="{BA4E42BC-A68C-486C-9863-4398C3187146}"/>
                                            </p:graphic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7">
                                            <p:graphicEl>
                                              <a:dgm id="{7A9D380C-FAB4-4B06-A52A-05ED43F444A7}"/>
                                            </p:graphicEl>
                                          </p:spTgt>
                                        </p:tgtEl>
                                        <p:attrNameLst>
                                          <p:attrName>style.visibility</p:attrName>
                                        </p:attrNameLst>
                                      </p:cBhvr>
                                      <p:to>
                                        <p:strVal val="visible"/>
                                      </p:to>
                                    </p:set>
                                    <p:animEffect transition="in" filter="fade">
                                      <p:cBhvr>
                                        <p:cTn id="38" dur="500"/>
                                        <p:tgtEl>
                                          <p:spTgt spid="7">
                                            <p:graphicEl>
                                              <a:dgm id="{7A9D380C-FAB4-4B06-A52A-05ED43F444A7}"/>
                                            </p:graphic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7">
                                            <p:graphicEl>
                                              <a:dgm id="{59ED52B5-3C99-49A5-9E54-DF2C43AB451C}"/>
                                            </p:graphicEl>
                                          </p:spTgt>
                                        </p:tgtEl>
                                        <p:attrNameLst>
                                          <p:attrName>style.visibility</p:attrName>
                                        </p:attrNameLst>
                                      </p:cBhvr>
                                      <p:to>
                                        <p:strVal val="visible"/>
                                      </p:to>
                                    </p:set>
                                    <p:animEffect transition="in" filter="fade">
                                      <p:cBhvr>
                                        <p:cTn id="41" dur="500"/>
                                        <p:tgtEl>
                                          <p:spTgt spid="7">
                                            <p:graphicEl>
                                              <a:dgm id="{59ED52B5-3C99-49A5-9E54-DF2C43AB451C}"/>
                                            </p:graphic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7">
                                            <p:graphicEl>
                                              <a:dgm id="{9A8B23EC-3002-41FA-BF8E-E7122D111007}"/>
                                            </p:graphicEl>
                                          </p:spTgt>
                                        </p:tgtEl>
                                        <p:attrNameLst>
                                          <p:attrName>style.visibility</p:attrName>
                                        </p:attrNameLst>
                                      </p:cBhvr>
                                      <p:to>
                                        <p:strVal val="visible"/>
                                      </p:to>
                                    </p:set>
                                    <p:animEffect transition="in" filter="fade">
                                      <p:cBhvr>
                                        <p:cTn id="44" dur="500"/>
                                        <p:tgtEl>
                                          <p:spTgt spid="7">
                                            <p:graphicEl>
                                              <a:dgm id="{9A8B23EC-3002-41FA-BF8E-E7122D111007}"/>
                                            </p:graphicEl>
                                          </p:spTgt>
                                        </p:tgtEl>
                                      </p:cBhvr>
                                    </p:animEffect>
                                  </p:childTnLst>
                                </p:cTn>
                              </p:par>
                              <p:par>
                                <p:cTn id="45" presetID="9" presetClass="emph" presetSubtype="0" grpId="1" nodeType="withEffect">
                                  <p:stCondLst>
                                    <p:cond delay="0"/>
                                  </p:stCondLst>
                                  <p:childTnLst>
                                    <p:set>
                                      <p:cBhvr>
                                        <p:cTn id="46" dur="indefinite"/>
                                        <p:tgtEl>
                                          <p:spTgt spid="7">
                                            <p:graphicEl>
                                              <a:dgm id="{9CCC2BEF-398D-407E-814F-4815C9B217E1}"/>
                                            </p:graphicEl>
                                          </p:spTgt>
                                        </p:tgtEl>
                                        <p:attrNameLst>
                                          <p:attrName>style.opacity</p:attrName>
                                        </p:attrNameLst>
                                      </p:cBhvr>
                                      <p:to>
                                        <p:strVal val="0.25"/>
                                      </p:to>
                                    </p:set>
                                    <p:animEffect filter="image" prLst="opacity: 0.25">
                                      <p:cBhvr rctx="IE">
                                        <p:cTn id="47" dur="indefinite"/>
                                        <p:tgtEl>
                                          <p:spTgt spid="7">
                                            <p:graphicEl>
                                              <a:dgm id="{9CCC2BEF-398D-407E-814F-4815C9B217E1}"/>
                                            </p:graphicEl>
                                          </p:spTgt>
                                        </p:tgtEl>
                                      </p:cBhvr>
                                    </p:animEffect>
                                  </p:childTnLst>
                                </p:cTn>
                              </p:par>
                              <p:par>
                                <p:cTn id="48" presetID="9" presetClass="emph" presetSubtype="0" grpId="1" nodeType="withEffect">
                                  <p:stCondLst>
                                    <p:cond delay="0"/>
                                  </p:stCondLst>
                                  <p:childTnLst>
                                    <p:set>
                                      <p:cBhvr>
                                        <p:cTn id="49" dur="indefinite"/>
                                        <p:tgtEl>
                                          <p:spTgt spid="7">
                                            <p:graphicEl>
                                              <a:dgm id="{DD738834-4DF6-42BE-8654-70497AC8DF62}"/>
                                            </p:graphicEl>
                                          </p:spTgt>
                                        </p:tgtEl>
                                        <p:attrNameLst>
                                          <p:attrName>style.opacity</p:attrName>
                                        </p:attrNameLst>
                                      </p:cBhvr>
                                      <p:to>
                                        <p:strVal val="0.25"/>
                                      </p:to>
                                    </p:set>
                                    <p:animEffect filter="image" prLst="opacity: 0.25">
                                      <p:cBhvr rctx="IE">
                                        <p:cTn id="50" dur="indefinite"/>
                                        <p:tgtEl>
                                          <p:spTgt spid="7">
                                            <p:graphicEl>
                                              <a:dgm id="{DD738834-4DF6-42BE-8654-70497AC8DF62}"/>
                                            </p:graphicEl>
                                          </p:spTgt>
                                        </p:tgtEl>
                                      </p:cBhvr>
                                    </p:animEffect>
                                  </p:childTnLst>
                                </p:cTn>
                              </p:par>
                              <p:par>
                                <p:cTn id="51" presetID="9" presetClass="emph" presetSubtype="0" grpId="1" nodeType="withEffect">
                                  <p:stCondLst>
                                    <p:cond delay="0"/>
                                  </p:stCondLst>
                                  <p:childTnLst>
                                    <p:set>
                                      <p:cBhvr>
                                        <p:cTn id="52" dur="indefinite"/>
                                        <p:tgtEl>
                                          <p:spTgt spid="7">
                                            <p:graphicEl>
                                              <a:dgm id="{429CDCEB-380E-4CA4-86DF-BC1CD958C617}"/>
                                            </p:graphicEl>
                                          </p:spTgt>
                                        </p:tgtEl>
                                        <p:attrNameLst>
                                          <p:attrName>style.opacity</p:attrName>
                                        </p:attrNameLst>
                                      </p:cBhvr>
                                      <p:to>
                                        <p:strVal val="0.25"/>
                                      </p:to>
                                    </p:set>
                                    <p:animEffect filter="image" prLst="opacity: 0.25">
                                      <p:cBhvr rctx="IE">
                                        <p:cTn id="53" dur="indefinite"/>
                                        <p:tgtEl>
                                          <p:spTgt spid="7">
                                            <p:graphicEl>
                                              <a:dgm id="{429CDCEB-380E-4CA4-86DF-BC1CD958C617}"/>
                                            </p:graphicEl>
                                          </p:spTgt>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7">
                                            <p:graphicEl>
                                              <a:dgm id="{E70E445E-1C62-4003-968D-FBF452E73A25}"/>
                                            </p:graphicEl>
                                          </p:spTgt>
                                        </p:tgtEl>
                                        <p:attrNameLst>
                                          <p:attrName>style.visibility</p:attrName>
                                        </p:attrNameLst>
                                      </p:cBhvr>
                                      <p:to>
                                        <p:strVal val="visible"/>
                                      </p:to>
                                    </p:set>
                                    <p:animEffect transition="in" filter="fade">
                                      <p:cBhvr>
                                        <p:cTn id="58" dur="500"/>
                                        <p:tgtEl>
                                          <p:spTgt spid="7">
                                            <p:graphicEl>
                                              <a:dgm id="{E70E445E-1C62-4003-968D-FBF452E73A25}"/>
                                            </p:graphicEl>
                                          </p:spTgt>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7">
                                            <p:graphicEl>
                                              <a:dgm id="{F45B6AF0-37A8-41E5-85D6-109E11F4AF68}"/>
                                            </p:graphicEl>
                                          </p:spTgt>
                                        </p:tgtEl>
                                        <p:attrNameLst>
                                          <p:attrName>style.visibility</p:attrName>
                                        </p:attrNameLst>
                                      </p:cBhvr>
                                      <p:to>
                                        <p:strVal val="visible"/>
                                      </p:to>
                                    </p:set>
                                    <p:animEffect transition="in" filter="fade">
                                      <p:cBhvr>
                                        <p:cTn id="61" dur="500"/>
                                        <p:tgtEl>
                                          <p:spTgt spid="7">
                                            <p:graphicEl>
                                              <a:dgm id="{F45B6AF0-37A8-41E5-85D6-109E11F4AF68}"/>
                                            </p:graphicEl>
                                          </p:spTgt>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7">
                                            <p:graphicEl>
                                              <a:dgm id="{45BF2E40-CB9E-4789-BEA1-F6BD6D6BA1FF}"/>
                                            </p:graphicEl>
                                          </p:spTgt>
                                        </p:tgtEl>
                                        <p:attrNameLst>
                                          <p:attrName>style.visibility</p:attrName>
                                        </p:attrNameLst>
                                      </p:cBhvr>
                                      <p:to>
                                        <p:strVal val="visible"/>
                                      </p:to>
                                    </p:set>
                                    <p:animEffect transition="in" filter="fade">
                                      <p:cBhvr>
                                        <p:cTn id="64" dur="500"/>
                                        <p:tgtEl>
                                          <p:spTgt spid="7">
                                            <p:graphicEl>
                                              <a:dgm id="{45BF2E40-CB9E-4789-BEA1-F6BD6D6BA1FF}"/>
                                            </p:graphicEl>
                                          </p:spTgt>
                                        </p:tgtEl>
                                      </p:cBhvr>
                                    </p:animEffect>
                                  </p:childTnLst>
                                </p:cTn>
                              </p:par>
                              <p:par>
                                <p:cTn id="65" presetID="9" presetClass="emph" presetSubtype="0" grpId="1" nodeType="withEffect">
                                  <p:stCondLst>
                                    <p:cond delay="0"/>
                                  </p:stCondLst>
                                  <p:childTnLst>
                                    <p:set>
                                      <p:cBhvr>
                                        <p:cTn id="66" dur="indefinite"/>
                                        <p:tgtEl>
                                          <p:spTgt spid="7">
                                            <p:graphicEl>
                                              <a:dgm id="{7A9D380C-FAB4-4B06-A52A-05ED43F444A7}"/>
                                            </p:graphicEl>
                                          </p:spTgt>
                                        </p:tgtEl>
                                        <p:attrNameLst>
                                          <p:attrName>style.opacity</p:attrName>
                                        </p:attrNameLst>
                                      </p:cBhvr>
                                      <p:to>
                                        <p:strVal val="0.25"/>
                                      </p:to>
                                    </p:set>
                                    <p:animEffect filter="image" prLst="opacity: 0.25">
                                      <p:cBhvr rctx="IE">
                                        <p:cTn id="67" dur="indefinite"/>
                                        <p:tgtEl>
                                          <p:spTgt spid="7">
                                            <p:graphicEl>
                                              <a:dgm id="{7A9D380C-FAB4-4B06-A52A-05ED43F444A7}"/>
                                            </p:graphicEl>
                                          </p:spTgt>
                                        </p:tgtEl>
                                      </p:cBhvr>
                                    </p:animEffect>
                                  </p:childTnLst>
                                </p:cTn>
                              </p:par>
                              <p:par>
                                <p:cTn id="68" presetID="9" presetClass="emph" presetSubtype="0" grpId="1" nodeType="withEffect">
                                  <p:stCondLst>
                                    <p:cond delay="0"/>
                                  </p:stCondLst>
                                  <p:childTnLst>
                                    <p:set>
                                      <p:cBhvr>
                                        <p:cTn id="69" dur="indefinite"/>
                                        <p:tgtEl>
                                          <p:spTgt spid="7">
                                            <p:graphicEl>
                                              <a:dgm id="{59ED52B5-3C99-49A5-9E54-DF2C43AB451C}"/>
                                            </p:graphicEl>
                                          </p:spTgt>
                                        </p:tgtEl>
                                        <p:attrNameLst>
                                          <p:attrName>style.opacity</p:attrName>
                                        </p:attrNameLst>
                                      </p:cBhvr>
                                      <p:to>
                                        <p:strVal val="0.25"/>
                                      </p:to>
                                    </p:set>
                                    <p:animEffect filter="image" prLst="opacity: 0.25">
                                      <p:cBhvr rctx="IE">
                                        <p:cTn id="70" dur="indefinite"/>
                                        <p:tgtEl>
                                          <p:spTgt spid="7">
                                            <p:graphicEl>
                                              <a:dgm id="{59ED52B5-3C99-49A5-9E54-DF2C43AB451C}"/>
                                            </p:graphicEl>
                                          </p:spTgt>
                                        </p:tgtEl>
                                      </p:cBhvr>
                                    </p:animEffect>
                                  </p:childTnLst>
                                </p:cTn>
                              </p:par>
                              <p:par>
                                <p:cTn id="71" presetID="9" presetClass="emph" presetSubtype="0" grpId="1" nodeType="withEffect">
                                  <p:stCondLst>
                                    <p:cond delay="0"/>
                                  </p:stCondLst>
                                  <p:childTnLst>
                                    <p:set>
                                      <p:cBhvr>
                                        <p:cTn id="72" dur="indefinite"/>
                                        <p:tgtEl>
                                          <p:spTgt spid="7">
                                            <p:graphicEl>
                                              <a:dgm id="{9A8B23EC-3002-41FA-BF8E-E7122D111007}"/>
                                            </p:graphicEl>
                                          </p:spTgt>
                                        </p:tgtEl>
                                        <p:attrNameLst>
                                          <p:attrName>style.opacity</p:attrName>
                                        </p:attrNameLst>
                                      </p:cBhvr>
                                      <p:to>
                                        <p:strVal val="0.25"/>
                                      </p:to>
                                    </p:set>
                                    <p:animEffect filter="image" prLst="opacity: 0.25">
                                      <p:cBhvr rctx="IE">
                                        <p:cTn id="73" dur="indefinite"/>
                                        <p:tgtEl>
                                          <p:spTgt spid="7">
                                            <p:graphicEl>
                                              <a:dgm id="{9A8B23EC-3002-41FA-BF8E-E7122D111007}"/>
                                            </p:graphicEl>
                                          </p:spTgt>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grpId="0" nodeType="clickEffect">
                                  <p:stCondLst>
                                    <p:cond delay="0"/>
                                  </p:stCondLst>
                                  <p:childTnLst>
                                    <p:set>
                                      <p:cBhvr>
                                        <p:cTn id="77" dur="1" fill="hold">
                                          <p:stCondLst>
                                            <p:cond delay="0"/>
                                          </p:stCondLst>
                                        </p:cTn>
                                        <p:tgtEl>
                                          <p:spTgt spid="5"/>
                                        </p:tgtEl>
                                        <p:attrNameLst>
                                          <p:attrName>style.visibility</p:attrName>
                                        </p:attrNameLst>
                                      </p:cBhvr>
                                      <p:to>
                                        <p:strVal val="visible"/>
                                      </p:to>
                                    </p:set>
                                    <p:animEffect transition="in" filter="fade">
                                      <p:cBhvr>
                                        <p:cTn id="7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uiExpand="1">
        <p:bldSub>
          <a:bldDgm bld="one"/>
        </p:bldSub>
      </p:bldGraphic>
      <p:bldGraphic spid="7" grpId="1" uiExpand="1">
        <p:bldSub>
          <a:bldDgm bld="one"/>
        </p:bldSub>
      </p:bldGraphic>
      <p:bldP spid="5" grpId="0"/>
    </p:bldLst>
  </p:timing>
</p:sld>
</file>

<file path=ppt/slides/slide26.xml><?xml version="1.0" encoding="utf-8"?>
<p:sld xmlns:a="http://schemas.openxmlformats.org/drawingml/2006/main" xmlns:r="http://schemas.openxmlformats.org/officeDocument/2006/relationships" xmlns:p="http://schemas.openxmlformats.org/presentationml/2006/main" show="0">
  <p:cSld>
    <p:bg>
      <p:bgPr>
        <a:blipFill dpi="0" rotWithShape="1">
          <a:blip r:embed="rId3">
            <a:alphaModFix amt="60000"/>
            <a:lum/>
          </a:blip>
          <a:srcRect/>
          <a:stretch>
            <a:fillRect l="-2000" r="-2000"/>
          </a:stretch>
        </a:blip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BE43BDA6-C2B1-4E6C-A865-AFFC54472413}"/>
              </a:ext>
            </a:extLst>
          </p:cNvPr>
          <p:cNvSpPr>
            <a:spLocks noGrp="1"/>
          </p:cNvSpPr>
          <p:nvPr>
            <p:ph type="title"/>
          </p:nvPr>
        </p:nvSpPr>
        <p:spPr/>
        <p:txBody>
          <a:bodyPr/>
          <a:lstStyle/>
          <a:p>
            <a:r>
              <a:rPr lang="en-US" dirty="0">
                <a:solidFill>
                  <a:schemeClr val="bg1"/>
                </a:solidFill>
              </a:rPr>
              <a:t>Thank you!</a:t>
            </a:r>
            <a:endParaRPr lang="nl-NL" dirty="0">
              <a:solidFill>
                <a:schemeClr val="bg1"/>
              </a:solidFill>
            </a:endParaRPr>
          </a:p>
        </p:txBody>
      </p:sp>
      <p:sp>
        <p:nvSpPr>
          <p:cNvPr id="2" name="Content Placeholder 1">
            <a:extLst>
              <a:ext uri="{FF2B5EF4-FFF2-40B4-BE49-F238E27FC236}">
                <a16:creationId xmlns:a16="http://schemas.microsoft.com/office/drawing/2014/main" id="{F8E9DFBE-F0C0-43E2-B9E2-16F0D02686C7}"/>
              </a:ext>
            </a:extLst>
          </p:cNvPr>
          <p:cNvSpPr>
            <a:spLocks noGrp="1"/>
          </p:cNvSpPr>
          <p:nvPr>
            <p:ph sz="half" idx="1"/>
          </p:nvPr>
        </p:nvSpPr>
        <p:spPr>
          <a:xfrm>
            <a:off x="2406571" y="2409538"/>
            <a:ext cx="4148148" cy="4267200"/>
          </a:xfrm>
        </p:spPr>
        <p:txBody>
          <a:bodyPr>
            <a:normAutofit/>
          </a:bodyPr>
          <a:lstStyle/>
          <a:p>
            <a:pPr marL="0" indent="0">
              <a:buNone/>
            </a:pPr>
            <a:r>
              <a:rPr lang="en-US" sz="3600" dirty="0">
                <a:solidFill>
                  <a:schemeClr val="bg1"/>
                </a:solidFill>
                <a:latin typeface="+mj-lt"/>
              </a:rPr>
              <a:t>@</a:t>
            </a:r>
            <a:r>
              <a:rPr lang="en-US" sz="3600" dirty="0" err="1">
                <a:solidFill>
                  <a:schemeClr val="bg1"/>
                </a:solidFill>
                <a:latin typeface="+mj-lt"/>
              </a:rPr>
              <a:t>borzenko_lena</a:t>
            </a:r>
            <a:endParaRPr lang="en-US" sz="3600" dirty="0">
              <a:solidFill>
                <a:schemeClr val="bg1"/>
              </a:solidFill>
              <a:latin typeface="+mj-lt"/>
            </a:endParaRPr>
          </a:p>
          <a:p>
            <a:pPr marL="0" indent="0">
              <a:buNone/>
            </a:pPr>
            <a:r>
              <a:rPr lang="nl-NL" sz="3600" dirty="0" err="1">
                <a:solidFill>
                  <a:schemeClr val="bg1"/>
                </a:solidFill>
                <a:latin typeface="+mj-lt"/>
              </a:rPr>
              <a:t>olena-borzenko</a:t>
            </a:r>
            <a:endParaRPr lang="nl-NL" sz="3600" dirty="0">
              <a:solidFill>
                <a:schemeClr val="bg1"/>
              </a:solidFill>
              <a:latin typeface="+mj-lt"/>
            </a:endParaRPr>
          </a:p>
          <a:p>
            <a:pPr marL="0" indent="0">
              <a:buNone/>
            </a:pPr>
            <a:r>
              <a:rPr lang="nl-NL" sz="3600" dirty="0" err="1">
                <a:solidFill>
                  <a:schemeClr val="bg1"/>
                </a:solidFill>
                <a:latin typeface="+mj-lt"/>
              </a:rPr>
              <a:t>borzenko.olena</a:t>
            </a:r>
            <a:endParaRPr lang="nl-NL" sz="3600" dirty="0">
              <a:solidFill>
                <a:schemeClr val="bg1"/>
              </a:solidFill>
              <a:latin typeface="+mj-lt"/>
            </a:endParaRPr>
          </a:p>
        </p:txBody>
      </p:sp>
      <p:sp>
        <p:nvSpPr>
          <p:cNvPr id="3" name="Content Placeholder 2">
            <a:extLst>
              <a:ext uri="{FF2B5EF4-FFF2-40B4-BE49-F238E27FC236}">
                <a16:creationId xmlns:a16="http://schemas.microsoft.com/office/drawing/2014/main" id="{809D3393-2946-4B38-9B77-3467A7233D6C}"/>
              </a:ext>
            </a:extLst>
          </p:cNvPr>
          <p:cNvSpPr>
            <a:spLocks noGrp="1"/>
          </p:cNvSpPr>
          <p:nvPr>
            <p:ph sz="half" idx="2"/>
          </p:nvPr>
        </p:nvSpPr>
        <p:spPr>
          <a:xfrm>
            <a:off x="6470830" y="2409538"/>
            <a:ext cx="4571999" cy="4267200"/>
          </a:xfrm>
        </p:spPr>
        <p:txBody>
          <a:bodyPr/>
          <a:lstStyle/>
          <a:p>
            <a:pPr marL="0" indent="0">
              <a:buNone/>
            </a:pPr>
            <a:r>
              <a:rPr lang="en-US" sz="3600" dirty="0">
                <a:solidFill>
                  <a:schemeClr val="bg1"/>
                </a:solidFill>
                <a:latin typeface="+mj-lt"/>
              </a:rPr>
              <a:t>@</a:t>
            </a:r>
            <a:r>
              <a:rPr lang="en-US" sz="3600" dirty="0" err="1">
                <a:solidFill>
                  <a:schemeClr val="bg1"/>
                </a:solidFill>
                <a:latin typeface="+mj-lt"/>
              </a:rPr>
              <a:t>egrootenboer</a:t>
            </a:r>
            <a:endParaRPr lang="en-US" sz="3600" dirty="0">
              <a:solidFill>
                <a:schemeClr val="bg1"/>
              </a:solidFill>
              <a:latin typeface="+mj-lt"/>
            </a:endParaRPr>
          </a:p>
          <a:p>
            <a:pPr marL="0" indent="0">
              <a:buNone/>
            </a:pPr>
            <a:r>
              <a:rPr lang="nl-NL" sz="3600" dirty="0" err="1">
                <a:solidFill>
                  <a:schemeClr val="bg1"/>
                </a:solidFill>
                <a:latin typeface="+mj-lt"/>
              </a:rPr>
              <a:t>eldert-grootenboer</a:t>
            </a:r>
            <a:endParaRPr lang="nl-NL" sz="3600" dirty="0">
              <a:solidFill>
                <a:schemeClr val="bg1"/>
              </a:solidFill>
              <a:latin typeface="+mj-lt"/>
            </a:endParaRPr>
          </a:p>
          <a:p>
            <a:pPr marL="0" indent="0">
              <a:buNone/>
            </a:pPr>
            <a:r>
              <a:rPr lang="nl-NL" sz="3600" dirty="0" err="1">
                <a:solidFill>
                  <a:schemeClr val="bg1"/>
                </a:solidFill>
                <a:latin typeface="+mj-lt"/>
              </a:rPr>
              <a:t>eldert.grootenboer</a:t>
            </a:r>
            <a:endParaRPr lang="nl-NL" sz="3600" dirty="0">
              <a:solidFill>
                <a:schemeClr val="bg1"/>
              </a:solidFill>
              <a:latin typeface="+mj-lt"/>
            </a:endParaRPr>
          </a:p>
        </p:txBody>
      </p:sp>
      <p:pic>
        <p:nvPicPr>
          <p:cNvPr id="6146" name="Picture 2" descr="Linkedin - Free social media icons">
            <a:extLst>
              <a:ext uri="{FF2B5EF4-FFF2-40B4-BE49-F238E27FC236}">
                <a16:creationId xmlns:a16="http://schemas.microsoft.com/office/drawing/2014/main" id="{192FAEBD-C64B-48E1-86BD-6DC351C2F87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56573" y="3091486"/>
            <a:ext cx="408265" cy="408265"/>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Twitter: Brand, Style, Colors, Symbol, Wordmark and Logo — Download free  Twitter vector logo SVG on Logotyp.us">
            <a:extLst>
              <a:ext uri="{FF2B5EF4-FFF2-40B4-BE49-F238E27FC236}">
                <a16:creationId xmlns:a16="http://schemas.microsoft.com/office/drawing/2014/main" id="{516B701E-DB7E-4B31-9FDD-5DC41B6B5F6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0208" t="20023" r="31334" b="16587"/>
          <a:stretch/>
        </p:blipFill>
        <p:spPr bwMode="auto">
          <a:xfrm>
            <a:off x="1556573" y="2448332"/>
            <a:ext cx="473298" cy="408265"/>
          </a:xfrm>
          <a:prstGeom prst="rect">
            <a:avLst/>
          </a:prstGeom>
          <a:noFill/>
          <a:extLst>
            <a:ext uri="{909E8E84-426E-40DD-AFC4-6F175D3DCCD1}">
              <a14:hiddenFill xmlns:a14="http://schemas.microsoft.com/office/drawing/2010/main">
                <a:solidFill>
                  <a:srgbClr val="FFFFFF"/>
                </a:solidFill>
              </a14:hiddenFill>
            </a:ext>
          </a:extLst>
        </p:spPr>
      </p:pic>
      <p:pic>
        <p:nvPicPr>
          <p:cNvPr id="6154" name="Picture 10" descr="Facebook f logo (2019) [ Download - Logo - icon ] png svg">
            <a:extLst>
              <a:ext uri="{FF2B5EF4-FFF2-40B4-BE49-F238E27FC236}">
                <a16:creationId xmlns:a16="http://schemas.microsoft.com/office/drawing/2014/main" id="{6403CDA3-AAC0-4677-BCFE-49BF642BA9A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55469" y="3743730"/>
            <a:ext cx="408265" cy="4082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92458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6152"/>
                                        </p:tgtEl>
                                        <p:attrNameLst>
                                          <p:attrName>style.visibility</p:attrName>
                                        </p:attrNameLst>
                                      </p:cBhvr>
                                      <p:to>
                                        <p:strVal val="visible"/>
                                      </p:to>
                                    </p:set>
                                    <p:animEffect transition="in" filter="fade">
                                      <p:cBhvr>
                                        <p:cTn id="13" dur="500"/>
                                        <p:tgtEl>
                                          <p:spTgt spid="6152"/>
                                        </p:tgtEl>
                                      </p:cBhvr>
                                    </p:animEffect>
                                  </p:childTnLst>
                                </p:cTn>
                              </p:par>
                              <p:par>
                                <p:cTn id="14" presetID="10" presetClass="entr" presetSubtype="0" fill="hold" nodeType="withEffect">
                                  <p:stCondLst>
                                    <p:cond delay="0"/>
                                  </p:stCondLst>
                                  <p:childTnLst>
                                    <p:set>
                                      <p:cBhvr>
                                        <p:cTn id="15" dur="1" fill="hold">
                                          <p:stCondLst>
                                            <p:cond delay="0"/>
                                          </p:stCondLst>
                                        </p:cTn>
                                        <p:tgtEl>
                                          <p:spTgt spid="2">
                                            <p:txEl>
                                              <p:pRg st="2" end="2"/>
                                            </p:txEl>
                                          </p:spTgt>
                                        </p:tgtEl>
                                        <p:attrNameLst>
                                          <p:attrName>style.visibility</p:attrName>
                                        </p:attrNameLst>
                                      </p:cBhvr>
                                      <p:to>
                                        <p:strVal val="visible"/>
                                      </p:to>
                                    </p:set>
                                    <p:animEffect transition="in" filter="fade">
                                      <p:cBhvr>
                                        <p:cTn id="16" dur="500"/>
                                        <p:tgtEl>
                                          <p:spTgt spid="2">
                                            <p:txEl>
                                              <p:pRg st="2" end="2"/>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6146"/>
                                        </p:tgtEl>
                                        <p:attrNameLst>
                                          <p:attrName>style.visibility</p:attrName>
                                        </p:attrNameLst>
                                      </p:cBhvr>
                                      <p:to>
                                        <p:strVal val="visible"/>
                                      </p:to>
                                    </p:set>
                                    <p:animEffect transition="in" filter="fade">
                                      <p:cBhvr>
                                        <p:cTn id="19" dur="500"/>
                                        <p:tgtEl>
                                          <p:spTgt spid="6146"/>
                                        </p:tgtEl>
                                      </p:cBhvr>
                                    </p:animEffect>
                                  </p:childTnLst>
                                </p:cTn>
                              </p:par>
                              <p:par>
                                <p:cTn id="20" presetID="10" presetClass="entr" presetSubtype="0" fill="hold" nodeType="withEffect">
                                  <p:stCondLst>
                                    <p:cond delay="0"/>
                                  </p:stCondLst>
                                  <p:childTnLst>
                                    <p:set>
                                      <p:cBhvr>
                                        <p:cTn id="21" dur="1" fill="hold">
                                          <p:stCondLst>
                                            <p:cond delay="0"/>
                                          </p:stCondLst>
                                        </p:cTn>
                                        <p:tgtEl>
                                          <p:spTgt spid="6154"/>
                                        </p:tgtEl>
                                        <p:attrNameLst>
                                          <p:attrName>style.visibility</p:attrName>
                                        </p:attrNameLst>
                                      </p:cBhvr>
                                      <p:to>
                                        <p:strVal val="visible"/>
                                      </p:to>
                                    </p:set>
                                    <p:animEffect transition="in" filter="fade">
                                      <p:cBhvr>
                                        <p:cTn id="22" dur="500"/>
                                        <p:tgtEl>
                                          <p:spTgt spid="6154"/>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0" end="0"/>
                                            </p:txEl>
                                          </p:spTgt>
                                        </p:tgtEl>
                                        <p:attrNameLst>
                                          <p:attrName>style.visibility</p:attrName>
                                        </p:attrNameLst>
                                      </p:cBhvr>
                                      <p:to>
                                        <p:strVal val="visible"/>
                                      </p:to>
                                    </p:set>
                                    <p:animEffect transition="in" filter="fade">
                                      <p:cBhvr>
                                        <p:cTn id="25" dur="500"/>
                                        <p:tgtEl>
                                          <p:spTgt spid="3">
                                            <p:txEl>
                                              <p:pRg st="0" end="0"/>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
                                            <p:txEl>
                                              <p:pRg st="1" end="1"/>
                                            </p:txEl>
                                          </p:spTgt>
                                        </p:tgtEl>
                                        <p:attrNameLst>
                                          <p:attrName>style.visibility</p:attrName>
                                        </p:attrNameLst>
                                      </p:cBhvr>
                                      <p:to>
                                        <p:strVal val="visible"/>
                                      </p:to>
                                    </p:set>
                                    <p:animEffect transition="in" filter="fade">
                                      <p:cBhvr>
                                        <p:cTn id="28" dur="500"/>
                                        <p:tgtEl>
                                          <p:spTgt spid="3">
                                            <p:txEl>
                                              <p:pRg st="1" end="1"/>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2" end="2"/>
                                            </p:txEl>
                                          </p:spTgt>
                                        </p:tgtEl>
                                        <p:attrNameLst>
                                          <p:attrName>style.visibility</p:attrName>
                                        </p:attrNameLst>
                                      </p:cBhvr>
                                      <p:to>
                                        <p:strVal val="visible"/>
                                      </p:to>
                                    </p:set>
                                    <p:animEffect transition="in" filter="fade">
                                      <p:cBhvr>
                                        <p:cTn id="31"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P spid="3" grpId="0" uiExpand="1"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descr="Free Thank You Neon Lights photo and picture">
            <a:extLst>
              <a:ext uri="{FF2B5EF4-FFF2-40B4-BE49-F238E27FC236}">
                <a16:creationId xmlns:a16="http://schemas.microsoft.com/office/drawing/2014/main" id="{1CD53FC5-C80E-D795-ABF5-564E69E3E843}"/>
              </a:ext>
            </a:extLst>
          </p:cNvPr>
          <p:cNvPicPr>
            <a:picLocks noChangeAspect="1" noChangeArrowheads="1"/>
          </p:cNvPicPr>
          <p:nvPr/>
        </p:nvPicPr>
        <p:blipFill rotWithShape="1">
          <a:blip r:embed="rId3">
            <a:alphaModFix amt="40000"/>
            <a:extLst>
              <a:ext uri="{28A0092B-C50C-407E-A947-70E740481C1C}">
                <a14:useLocalDpi xmlns:a14="http://schemas.microsoft.com/office/drawing/2010/main" val="0"/>
              </a:ext>
            </a:extLst>
          </a:blip>
          <a:srcRect t="3342" b="12388"/>
          <a:stretch/>
        </p:blipFill>
        <p:spPr bwMode="auto">
          <a:xfrm>
            <a:off x="20" y="10"/>
            <a:ext cx="12191979" cy="6857990"/>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a:extLst>
              <a:ext uri="{FF2B5EF4-FFF2-40B4-BE49-F238E27FC236}">
                <a16:creationId xmlns:a16="http://schemas.microsoft.com/office/drawing/2014/main" id="{3CF2DA81-F241-4318-B4F4-C49B0D8CEE15}"/>
              </a:ext>
            </a:extLst>
          </p:cNvPr>
          <p:cNvSpPr>
            <a:spLocks noGrp="1"/>
          </p:cNvSpPr>
          <p:nvPr>
            <p:ph type="title"/>
          </p:nvPr>
        </p:nvSpPr>
        <p:spPr>
          <a:xfrm>
            <a:off x="841249" y="941832"/>
            <a:ext cx="10506456" cy="2057400"/>
          </a:xfrm>
        </p:spPr>
        <p:txBody>
          <a:bodyPr anchor="b">
            <a:normAutofit/>
          </a:bodyPr>
          <a:lstStyle/>
          <a:p>
            <a:r>
              <a:rPr lang="nl-NL" sz="5000"/>
              <a:t>Thank you!</a:t>
            </a:r>
          </a:p>
        </p:txBody>
      </p:sp>
      <p:sp>
        <p:nvSpPr>
          <p:cNvPr id="2" name="Text Placeholder 1">
            <a:extLst>
              <a:ext uri="{FF2B5EF4-FFF2-40B4-BE49-F238E27FC236}">
                <a16:creationId xmlns:a16="http://schemas.microsoft.com/office/drawing/2014/main" id="{2FC7DAD2-53AD-4340-95DA-62666FA42F02}"/>
              </a:ext>
            </a:extLst>
          </p:cNvPr>
          <p:cNvSpPr>
            <a:spLocks noGrp="1"/>
          </p:cNvSpPr>
          <p:nvPr>
            <p:ph idx="1"/>
          </p:nvPr>
        </p:nvSpPr>
        <p:spPr>
          <a:xfrm>
            <a:off x="841248" y="3429001"/>
            <a:ext cx="10506456" cy="2983876"/>
          </a:xfrm>
        </p:spPr>
        <p:txBody>
          <a:bodyPr>
            <a:normAutofit/>
          </a:bodyPr>
          <a:lstStyle/>
          <a:p>
            <a:pPr marL="457200" lvl="1" indent="0">
              <a:buNone/>
            </a:pPr>
            <a:r>
              <a:rPr lang="nl-NL" sz="3800" dirty="0"/>
              <a:t>@egrootenboer</a:t>
            </a:r>
          </a:p>
          <a:p>
            <a:pPr marL="457200" lvl="1" indent="0">
              <a:buNone/>
            </a:pPr>
            <a:r>
              <a:rPr lang="nl-NL" sz="3800" dirty="0">
                <a:hlinkClick r:id="rId4">
                  <a:extLst>
                    <a:ext uri="{A12FA001-AC4F-418D-AE19-62706E023703}">
                      <ahyp:hlinkClr xmlns:ahyp="http://schemas.microsoft.com/office/drawing/2018/hyperlinkcolor" val="tx"/>
                    </a:ext>
                  </a:extLst>
                </a:hlinkClick>
              </a:rPr>
              <a:t>servicebuspm@microsoft.com</a:t>
            </a:r>
            <a:endParaRPr lang="nl-NL" sz="3800" dirty="0"/>
          </a:p>
          <a:p>
            <a:pPr marL="457200" lvl="1" indent="0">
              <a:buNone/>
            </a:pPr>
            <a:r>
              <a:rPr lang="en-CA" sz="3800" dirty="0">
                <a:hlinkClick r:id="rId5">
                  <a:extLst>
                    <a:ext uri="{A12FA001-AC4F-418D-AE19-62706E023703}">
                      <ahyp:hlinkClr xmlns:ahyp="http://schemas.microsoft.com/office/drawing/2018/hyperlinkcolor" val="tx"/>
                    </a:ext>
                  </a:extLst>
                </a:hlinkClick>
              </a:rPr>
              <a:t>https://www.linkedin.com/in/eldert-grootenboer</a:t>
            </a:r>
            <a:endParaRPr lang="en-CA" sz="3800" dirty="0"/>
          </a:p>
          <a:p>
            <a:pPr marL="457200" lvl="1" indent="0">
              <a:buNone/>
            </a:pPr>
            <a:r>
              <a:rPr lang="en-US" sz="3800" dirty="0">
                <a:hlinkClick r:id="rId6">
                  <a:extLst>
                    <a:ext uri="{A12FA001-AC4F-418D-AE19-62706E023703}">
                      <ahyp:hlinkClr xmlns:ahyp="http://schemas.microsoft.com/office/drawing/2018/hyperlinkcolor" val="tx"/>
                    </a:ext>
                  </a:extLst>
                </a:hlinkClick>
              </a:rPr>
              <a:t>https://aka.ms/AzureServiceBus-Feedback</a:t>
            </a:r>
            <a:r>
              <a:rPr lang="en-US" sz="3800" dirty="0"/>
              <a:t> </a:t>
            </a:r>
          </a:p>
        </p:txBody>
      </p:sp>
      <p:pic>
        <p:nvPicPr>
          <p:cNvPr id="13" name="Picture 12">
            <a:extLst>
              <a:ext uri="{FF2B5EF4-FFF2-40B4-BE49-F238E27FC236}">
                <a16:creationId xmlns:a16="http://schemas.microsoft.com/office/drawing/2014/main" id="{92BB8AA5-DC8C-74F3-7FD7-0EF1DD9CCD7C}"/>
              </a:ext>
            </a:extLst>
          </p:cNvPr>
          <p:cNvPicPr>
            <a:picLocks noChangeAspect="1"/>
          </p:cNvPicPr>
          <p:nvPr/>
        </p:nvPicPr>
        <p:blipFill>
          <a:blip r:embed="rId7"/>
          <a:stretch>
            <a:fillRect/>
          </a:stretch>
        </p:blipFill>
        <p:spPr>
          <a:xfrm>
            <a:off x="909433" y="3560070"/>
            <a:ext cx="347860" cy="355106"/>
          </a:xfrm>
          <a:prstGeom prst="rect">
            <a:avLst/>
          </a:prstGeom>
        </p:spPr>
      </p:pic>
      <p:pic>
        <p:nvPicPr>
          <p:cNvPr id="15" name="Picture 14">
            <a:extLst>
              <a:ext uri="{FF2B5EF4-FFF2-40B4-BE49-F238E27FC236}">
                <a16:creationId xmlns:a16="http://schemas.microsoft.com/office/drawing/2014/main" id="{CFF3779E-11AE-BD78-9887-5F89AC3D1D0F}"/>
              </a:ext>
            </a:extLst>
          </p:cNvPr>
          <p:cNvPicPr>
            <a:picLocks noChangeAspect="1"/>
          </p:cNvPicPr>
          <p:nvPr/>
        </p:nvPicPr>
        <p:blipFill>
          <a:blip r:embed="rId8"/>
          <a:stretch>
            <a:fillRect/>
          </a:stretch>
        </p:blipFill>
        <p:spPr>
          <a:xfrm>
            <a:off x="902816" y="4169572"/>
            <a:ext cx="355106" cy="355106"/>
          </a:xfrm>
          <a:prstGeom prst="rect">
            <a:avLst/>
          </a:prstGeom>
        </p:spPr>
      </p:pic>
      <p:pic>
        <p:nvPicPr>
          <p:cNvPr id="16" name="Picture 15" descr="A picture containing text, clipart, vector graphics&#10;&#10;Description automatically generated">
            <a:extLst>
              <a:ext uri="{FF2B5EF4-FFF2-40B4-BE49-F238E27FC236}">
                <a16:creationId xmlns:a16="http://schemas.microsoft.com/office/drawing/2014/main" id="{3786F0C8-5F0C-CFED-034E-5025E1F0BEEE}"/>
              </a:ext>
            </a:extLst>
          </p:cNvPr>
          <p:cNvPicPr>
            <a:picLocks noChangeAspect="1"/>
          </p:cNvPicPr>
          <p:nvPr/>
        </p:nvPicPr>
        <p:blipFill>
          <a:blip r:embed="rId9">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902816" y="4736816"/>
            <a:ext cx="355106" cy="355106"/>
          </a:xfrm>
          <a:prstGeom prst="rect">
            <a:avLst/>
          </a:prstGeom>
        </p:spPr>
      </p:pic>
      <p:pic>
        <p:nvPicPr>
          <p:cNvPr id="17" name="Picture 16" descr="Shape, square&#10;&#10;Description automatically generated">
            <a:extLst>
              <a:ext uri="{FF2B5EF4-FFF2-40B4-BE49-F238E27FC236}">
                <a16:creationId xmlns:a16="http://schemas.microsoft.com/office/drawing/2014/main" id="{C7682F47-7E0A-178E-306D-D9AA40271C89}"/>
              </a:ext>
            </a:extLst>
          </p:cNvPr>
          <p:cNvPicPr>
            <a:picLocks noChangeAspect="1"/>
          </p:cNvPicPr>
          <p:nvPr/>
        </p:nvPicPr>
        <p:blipFill>
          <a:blip r:embed="rId11">
            <a:clrChange>
              <a:clrFrom>
                <a:srgbClr val="F3F3F3"/>
              </a:clrFrom>
              <a:clrTo>
                <a:srgbClr val="F3F3F3">
                  <a:alpha val="0"/>
                </a:srgbClr>
              </a:clrTo>
            </a:clrChange>
            <a:extLst>
              <a:ext uri="{28A0092B-C50C-407E-A947-70E740481C1C}">
                <a14:useLocalDpi xmlns:a14="http://schemas.microsoft.com/office/drawing/2010/main" val="0"/>
              </a:ext>
              <a:ext uri="{837473B0-CC2E-450A-ABE3-18F120FF3D39}">
                <a1611:picAttrSrcUrl xmlns:a1611="http://schemas.microsoft.com/office/drawing/2016/11/main" r:id="rId12"/>
              </a:ext>
            </a:extLst>
          </a:blip>
          <a:stretch>
            <a:fillRect/>
          </a:stretch>
        </p:blipFill>
        <p:spPr>
          <a:xfrm>
            <a:off x="902816" y="5317736"/>
            <a:ext cx="355106" cy="355106"/>
          </a:xfrm>
          <a:prstGeom prst="rect">
            <a:avLst/>
          </a:prstGeom>
        </p:spPr>
      </p:pic>
    </p:spTree>
    <p:extLst>
      <p:ext uri="{BB962C8B-B14F-4D97-AF65-F5344CB8AC3E}">
        <p14:creationId xmlns:p14="http://schemas.microsoft.com/office/powerpoint/2010/main" val="234770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65D052-1A5C-7548-A93D-8DE86AACA9BC}"/>
              </a:ext>
            </a:extLst>
          </p:cNvPr>
          <p:cNvSpPr>
            <a:spLocks noGrp="1"/>
          </p:cNvSpPr>
          <p:nvPr>
            <p:ph type="title"/>
          </p:nvPr>
        </p:nvSpPr>
        <p:spPr/>
        <p:txBody>
          <a:bodyPr/>
          <a:lstStyle/>
          <a:p>
            <a:r>
              <a:rPr lang="en-US"/>
              <a:t>Speaker Bio</a:t>
            </a:r>
          </a:p>
        </p:txBody>
      </p:sp>
      <p:pic>
        <p:nvPicPr>
          <p:cNvPr id="13" name="Picture Placeholder 12" descr="A person wearing glasses&#10;&#10;Description automatically generated with medium confidence">
            <a:extLst>
              <a:ext uri="{FF2B5EF4-FFF2-40B4-BE49-F238E27FC236}">
                <a16:creationId xmlns:a16="http://schemas.microsoft.com/office/drawing/2014/main" id="{A1C20EFE-1151-4758-AAD5-A4F7ADDFA601}"/>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a:stretch/>
        </p:blipFill>
        <p:spPr/>
      </p:pic>
      <p:sp>
        <p:nvSpPr>
          <p:cNvPr id="4" name="Text Placeholder 3">
            <a:extLst>
              <a:ext uri="{FF2B5EF4-FFF2-40B4-BE49-F238E27FC236}">
                <a16:creationId xmlns:a16="http://schemas.microsoft.com/office/drawing/2014/main" id="{ECE57578-CACD-3641-AF92-A39BB8BF3E10}"/>
              </a:ext>
            </a:extLst>
          </p:cNvPr>
          <p:cNvSpPr>
            <a:spLocks noGrp="1"/>
          </p:cNvSpPr>
          <p:nvPr>
            <p:ph type="body" sz="quarter" idx="11"/>
          </p:nvPr>
        </p:nvSpPr>
        <p:spPr/>
        <p:txBody>
          <a:bodyPr/>
          <a:lstStyle/>
          <a:p>
            <a:r>
              <a:rPr lang="en-US"/>
              <a:t>Eldert Grootenboer</a:t>
            </a:r>
          </a:p>
        </p:txBody>
      </p:sp>
      <p:sp>
        <p:nvSpPr>
          <p:cNvPr id="5" name="Text Placeholder 4">
            <a:extLst>
              <a:ext uri="{FF2B5EF4-FFF2-40B4-BE49-F238E27FC236}">
                <a16:creationId xmlns:a16="http://schemas.microsoft.com/office/drawing/2014/main" id="{609CEE40-9589-4843-A02C-B79F659F298C}"/>
              </a:ext>
            </a:extLst>
          </p:cNvPr>
          <p:cNvSpPr>
            <a:spLocks noGrp="1"/>
          </p:cNvSpPr>
          <p:nvPr>
            <p:ph type="body" sz="quarter" idx="12"/>
          </p:nvPr>
        </p:nvSpPr>
        <p:spPr/>
        <p:txBody>
          <a:bodyPr/>
          <a:lstStyle/>
          <a:p>
            <a:r>
              <a:rPr lang="en-US" err="1">
                <a:solidFill>
                  <a:schemeClr val="tx1"/>
                </a:solidFill>
              </a:rPr>
              <a:t>He/Him</a:t>
            </a:r>
            <a:endParaRPr lang="en-US">
              <a:solidFill>
                <a:schemeClr val="tx1"/>
              </a:solidFill>
            </a:endParaRPr>
          </a:p>
        </p:txBody>
      </p:sp>
      <p:sp>
        <p:nvSpPr>
          <p:cNvPr id="6" name="Text Placeholder 5">
            <a:extLst>
              <a:ext uri="{FF2B5EF4-FFF2-40B4-BE49-F238E27FC236}">
                <a16:creationId xmlns:a16="http://schemas.microsoft.com/office/drawing/2014/main" id="{25B6B2CE-89D1-C446-88BF-F2070CD7DF6B}"/>
              </a:ext>
            </a:extLst>
          </p:cNvPr>
          <p:cNvSpPr>
            <a:spLocks noGrp="1"/>
          </p:cNvSpPr>
          <p:nvPr>
            <p:ph type="body" sz="quarter" idx="13"/>
          </p:nvPr>
        </p:nvSpPr>
        <p:spPr/>
        <p:txBody>
          <a:bodyPr/>
          <a:lstStyle/>
          <a:p>
            <a:r>
              <a:rPr lang="en-US">
                <a:solidFill>
                  <a:schemeClr val="tx1"/>
                </a:solidFill>
              </a:rPr>
              <a:t>Program Manager - Azure Service Bus</a:t>
            </a:r>
          </a:p>
        </p:txBody>
      </p:sp>
      <p:sp>
        <p:nvSpPr>
          <p:cNvPr id="7" name="Text Placeholder 6">
            <a:extLst>
              <a:ext uri="{FF2B5EF4-FFF2-40B4-BE49-F238E27FC236}">
                <a16:creationId xmlns:a16="http://schemas.microsoft.com/office/drawing/2014/main" id="{0C7AB7E5-2960-684F-A6B2-934593D63DE2}"/>
              </a:ext>
            </a:extLst>
          </p:cNvPr>
          <p:cNvSpPr>
            <a:spLocks noGrp="1"/>
          </p:cNvSpPr>
          <p:nvPr>
            <p:ph type="body" sz="quarter" idx="14"/>
          </p:nvPr>
        </p:nvSpPr>
        <p:spPr/>
        <p:txBody>
          <a:bodyPr/>
          <a:lstStyle/>
          <a:p>
            <a:r>
              <a:rPr lang="en-US">
                <a:solidFill>
                  <a:schemeClr val="tx1"/>
                </a:solidFill>
              </a:rPr>
              <a:t>@egrootenboer</a:t>
            </a:r>
          </a:p>
          <a:p>
            <a:r>
              <a:rPr lang="en-US">
                <a:solidFill>
                  <a:schemeClr val="tx1"/>
                </a:solidFill>
              </a:rPr>
              <a:t>egrootenboer@microsoft.com</a:t>
            </a:r>
          </a:p>
        </p:txBody>
      </p:sp>
    </p:spTree>
    <p:extLst>
      <p:ext uri="{BB962C8B-B14F-4D97-AF65-F5344CB8AC3E}">
        <p14:creationId xmlns:p14="http://schemas.microsoft.com/office/powerpoint/2010/main" val="4048929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ctr">
            <a:normAutofit/>
          </a:bodyPr>
          <a:lstStyle/>
          <a:p>
            <a:r>
              <a:rPr lang="en-US"/>
              <a:t>What is Azure Service Bus?</a:t>
            </a:r>
          </a:p>
        </p:txBody>
      </p:sp>
      <p:graphicFrame>
        <p:nvGraphicFramePr>
          <p:cNvPr id="13" name="Content Placeholder 3">
            <a:extLst>
              <a:ext uri="{FF2B5EF4-FFF2-40B4-BE49-F238E27FC236}">
                <a16:creationId xmlns:a16="http://schemas.microsoft.com/office/drawing/2014/main" id="{258A0802-D515-1FEB-7A34-8AE9770BD32C}"/>
              </a:ext>
            </a:extLst>
          </p:cNvPr>
          <p:cNvGraphicFramePr>
            <a:graphicFrameLocks noGrp="1"/>
          </p:cNvGraphicFramePr>
          <p:nvPr>
            <p:ph sz="quarter" idx="11"/>
          </p:nvPr>
        </p:nvGraphicFramePr>
        <p:xfrm>
          <a:off x="457200" y="1819275"/>
          <a:ext cx="11277600" cy="43529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02175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graphicEl>
                                              <a:dgm id="{A8B73E5B-50A3-42F8-8594-FABB3387EACC}"/>
                                            </p:graphicEl>
                                          </p:spTgt>
                                        </p:tgtEl>
                                        <p:attrNameLst>
                                          <p:attrName>style.visibility</p:attrName>
                                        </p:attrNameLst>
                                      </p:cBhvr>
                                      <p:to>
                                        <p:strVal val="visible"/>
                                      </p:to>
                                    </p:set>
                                    <p:animEffect transition="in" filter="fade">
                                      <p:cBhvr>
                                        <p:cTn id="7" dur="500"/>
                                        <p:tgtEl>
                                          <p:spTgt spid="13">
                                            <p:graphicEl>
                                              <a:dgm id="{A8B73E5B-50A3-42F8-8594-FABB3387EACC}"/>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graphicEl>
                                              <a:dgm id="{D1EA8DFD-6F67-457C-ABD9-3F18323C0C83}"/>
                                            </p:graphicEl>
                                          </p:spTgt>
                                        </p:tgtEl>
                                        <p:attrNameLst>
                                          <p:attrName>style.visibility</p:attrName>
                                        </p:attrNameLst>
                                      </p:cBhvr>
                                      <p:to>
                                        <p:strVal val="visible"/>
                                      </p:to>
                                    </p:set>
                                    <p:animEffect transition="in" filter="fade">
                                      <p:cBhvr>
                                        <p:cTn id="10" dur="500"/>
                                        <p:tgtEl>
                                          <p:spTgt spid="13">
                                            <p:graphicEl>
                                              <a:dgm id="{D1EA8DFD-6F67-457C-ABD9-3F18323C0C83}"/>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3">
                                            <p:graphicEl>
                                              <a:dgm id="{755D50EE-61E6-46E4-91E4-967ECFA6ACD4}"/>
                                            </p:graphicEl>
                                          </p:spTgt>
                                        </p:tgtEl>
                                        <p:attrNameLst>
                                          <p:attrName>style.visibility</p:attrName>
                                        </p:attrNameLst>
                                      </p:cBhvr>
                                      <p:to>
                                        <p:strVal val="visible"/>
                                      </p:to>
                                    </p:set>
                                    <p:animEffect transition="in" filter="fade">
                                      <p:cBhvr>
                                        <p:cTn id="15" dur="500"/>
                                        <p:tgtEl>
                                          <p:spTgt spid="13">
                                            <p:graphicEl>
                                              <a:dgm id="{755D50EE-61E6-46E4-91E4-967ECFA6ACD4}"/>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3">
                                            <p:graphicEl>
                                              <a:dgm id="{9A0AD873-B5D0-49AF-BEA4-17122C064738}"/>
                                            </p:graphicEl>
                                          </p:spTgt>
                                        </p:tgtEl>
                                        <p:attrNameLst>
                                          <p:attrName>style.visibility</p:attrName>
                                        </p:attrNameLst>
                                      </p:cBhvr>
                                      <p:to>
                                        <p:strVal val="visible"/>
                                      </p:to>
                                    </p:set>
                                    <p:animEffect transition="in" filter="fade">
                                      <p:cBhvr>
                                        <p:cTn id="18" dur="500"/>
                                        <p:tgtEl>
                                          <p:spTgt spid="13">
                                            <p:graphicEl>
                                              <a:dgm id="{9A0AD873-B5D0-49AF-BEA4-17122C064738}"/>
                                            </p:graphicEl>
                                          </p:spTgt>
                                        </p:tgtEl>
                                      </p:cBhvr>
                                    </p:animEffect>
                                  </p:childTnLst>
                                </p:cTn>
                              </p:par>
                              <p:par>
                                <p:cTn id="19" presetID="9" presetClass="emph" presetSubtype="0" grpId="1" nodeType="withEffect">
                                  <p:stCondLst>
                                    <p:cond delay="0"/>
                                  </p:stCondLst>
                                  <p:childTnLst>
                                    <p:set>
                                      <p:cBhvr>
                                        <p:cTn id="20" dur="indefinite"/>
                                        <p:tgtEl>
                                          <p:spTgt spid="13">
                                            <p:graphicEl>
                                              <a:dgm id="{A8B73E5B-50A3-42F8-8594-FABB3387EACC}"/>
                                            </p:graphicEl>
                                          </p:spTgt>
                                        </p:tgtEl>
                                        <p:attrNameLst>
                                          <p:attrName>style.opacity</p:attrName>
                                        </p:attrNameLst>
                                      </p:cBhvr>
                                      <p:to>
                                        <p:strVal val="0.5"/>
                                      </p:to>
                                    </p:set>
                                    <p:animEffect filter="image" prLst="opacity: 0.5">
                                      <p:cBhvr rctx="IE">
                                        <p:cTn id="21" dur="indefinite"/>
                                        <p:tgtEl>
                                          <p:spTgt spid="13">
                                            <p:graphicEl>
                                              <a:dgm id="{A8B73E5B-50A3-42F8-8594-FABB3387EACC}"/>
                                            </p:graphicEl>
                                          </p:spTgt>
                                        </p:tgtEl>
                                      </p:cBhvr>
                                    </p:animEffect>
                                  </p:childTnLst>
                                </p:cTn>
                              </p:par>
                              <p:par>
                                <p:cTn id="22" presetID="9" presetClass="emph" presetSubtype="0" grpId="1" nodeType="withEffect">
                                  <p:stCondLst>
                                    <p:cond delay="0"/>
                                  </p:stCondLst>
                                  <p:childTnLst>
                                    <p:set>
                                      <p:cBhvr>
                                        <p:cTn id="23" dur="indefinite"/>
                                        <p:tgtEl>
                                          <p:spTgt spid="13">
                                            <p:graphicEl>
                                              <a:dgm id="{D1EA8DFD-6F67-457C-ABD9-3F18323C0C83}"/>
                                            </p:graphicEl>
                                          </p:spTgt>
                                        </p:tgtEl>
                                        <p:attrNameLst>
                                          <p:attrName>style.opacity</p:attrName>
                                        </p:attrNameLst>
                                      </p:cBhvr>
                                      <p:to>
                                        <p:strVal val="0.5"/>
                                      </p:to>
                                    </p:set>
                                    <p:animEffect filter="image" prLst="opacity: 0.5">
                                      <p:cBhvr rctx="IE">
                                        <p:cTn id="24" dur="indefinite"/>
                                        <p:tgtEl>
                                          <p:spTgt spid="13">
                                            <p:graphicEl>
                                              <a:dgm id="{D1EA8DFD-6F67-457C-ABD9-3F18323C0C83}"/>
                                            </p:graphic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3">
                                            <p:graphicEl>
                                              <a:dgm id="{32C8E492-1645-4EF8-ABD6-CD83CFAEFA22}"/>
                                            </p:graphicEl>
                                          </p:spTgt>
                                        </p:tgtEl>
                                        <p:attrNameLst>
                                          <p:attrName>style.visibility</p:attrName>
                                        </p:attrNameLst>
                                      </p:cBhvr>
                                      <p:to>
                                        <p:strVal val="visible"/>
                                      </p:to>
                                    </p:set>
                                    <p:animEffect transition="in" filter="fade">
                                      <p:cBhvr>
                                        <p:cTn id="29" dur="500"/>
                                        <p:tgtEl>
                                          <p:spTgt spid="13">
                                            <p:graphicEl>
                                              <a:dgm id="{32C8E492-1645-4EF8-ABD6-CD83CFAEFA22}"/>
                                            </p:graphic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3">
                                            <p:graphicEl>
                                              <a:dgm id="{3130A12F-5B49-4ABE-A11E-59AE765D2F59}"/>
                                            </p:graphicEl>
                                          </p:spTgt>
                                        </p:tgtEl>
                                        <p:attrNameLst>
                                          <p:attrName>style.visibility</p:attrName>
                                        </p:attrNameLst>
                                      </p:cBhvr>
                                      <p:to>
                                        <p:strVal val="visible"/>
                                      </p:to>
                                    </p:set>
                                    <p:animEffect transition="in" filter="fade">
                                      <p:cBhvr>
                                        <p:cTn id="32" dur="500"/>
                                        <p:tgtEl>
                                          <p:spTgt spid="13">
                                            <p:graphicEl>
                                              <a:dgm id="{3130A12F-5B49-4ABE-A11E-59AE765D2F59}"/>
                                            </p:graphicEl>
                                          </p:spTgt>
                                        </p:tgtEl>
                                      </p:cBhvr>
                                    </p:animEffect>
                                  </p:childTnLst>
                                </p:cTn>
                              </p:par>
                              <p:par>
                                <p:cTn id="33" presetID="9" presetClass="emph" presetSubtype="0" grpId="1" nodeType="withEffect">
                                  <p:stCondLst>
                                    <p:cond delay="0"/>
                                  </p:stCondLst>
                                  <p:childTnLst>
                                    <p:set>
                                      <p:cBhvr>
                                        <p:cTn id="34" dur="indefinite"/>
                                        <p:tgtEl>
                                          <p:spTgt spid="13">
                                            <p:graphicEl>
                                              <a:dgm id="{755D50EE-61E6-46E4-91E4-967ECFA6ACD4}"/>
                                            </p:graphicEl>
                                          </p:spTgt>
                                        </p:tgtEl>
                                        <p:attrNameLst>
                                          <p:attrName>style.opacity</p:attrName>
                                        </p:attrNameLst>
                                      </p:cBhvr>
                                      <p:to>
                                        <p:strVal val="0.5"/>
                                      </p:to>
                                    </p:set>
                                    <p:animEffect filter="image" prLst="opacity: 0.5">
                                      <p:cBhvr rctx="IE">
                                        <p:cTn id="35" dur="indefinite"/>
                                        <p:tgtEl>
                                          <p:spTgt spid="13">
                                            <p:graphicEl>
                                              <a:dgm id="{755D50EE-61E6-46E4-91E4-967ECFA6ACD4}"/>
                                            </p:graphicEl>
                                          </p:spTgt>
                                        </p:tgtEl>
                                      </p:cBhvr>
                                    </p:animEffect>
                                  </p:childTnLst>
                                </p:cTn>
                              </p:par>
                              <p:par>
                                <p:cTn id="36" presetID="9" presetClass="emph" presetSubtype="0" grpId="1" nodeType="withEffect">
                                  <p:stCondLst>
                                    <p:cond delay="0"/>
                                  </p:stCondLst>
                                  <p:childTnLst>
                                    <p:set>
                                      <p:cBhvr>
                                        <p:cTn id="37" dur="indefinite"/>
                                        <p:tgtEl>
                                          <p:spTgt spid="13">
                                            <p:graphicEl>
                                              <a:dgm id="{9A0AD873-B5D0-49AF-BEA4-17122C064738}"/>
                                            </p:graphicEl>
                                          </p:spTgt>
                                        </p:tgtEl>
                                        <p:attrNameLst>
                                          <p:attrName>style.opacity</p:attrName>
                                        </p:attrNameLst>
                                      </p:cBhvr>
                                      <p:to>
                                        <p:strVal val="0.5"/>
                                      </p:to>
                                    </p:set>
                                    <p:animEffect filter="image" prLst="opacity: 0.5">
                                      <p:cBhvr rctx="IE">
                                        <p:cTn id="38" dur="indefinite"/>
                                        <p:tgtEl>
                                          <p:spTgt spid="13">
                                            <p:graphicEl>
                                              <a:dgm id="{9A0AD873-B5D0-49AF-BEA4-17122C064738}"/>
                                            </p:graphic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13">
                                            <p:graphicEl>
                                              <a:dgm id="{68AB76A9-FBA6-46B3-9A71-C97F26C7DFD4}"/>
                                            </p:graphicEl>
                                          </p:spTgt>
                                        </p:tgtEl>
                                        <p:attrNameLst>
                                          <p:attrName>style.visibility</p:attrName>
                                        </p:attrNameLst>
                                      </p:cBhvr>
                                      <p:to>
                                        <p:strVal val="visible"/>
                                      </p:to>
                                    </p:set>
                                    <p:animEffect transition="in" filter="fade">
                                      <p:cBhvr>
                                        <p:cTn id="43" dur="500"/>
                                        <p:tgtEl>
                                          <p:spTgt spid="13">
                                            <p:graphicEl>
                                              <a:dgm id="{68AB76A9-FBA6-46B3-9A71-C97F26C7DFD4}"/>
                                            </p:graphic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3">
                                            <p:graphicEl>
                                              <a:dgm id="{1CA86543-AD1A-4836-A745-6EEE792C602B}"/>
                                            </p:graphicEl>
                                          </p:spTgt>
                                        </p:tgtEl>
                                        <p:attrNameLst>
                                          <p:attrName>style.visibility</p:attrName>
                                        </p:attrNameLst>
                                      </p:cBhvr>
                                      <p:to>
                                        <p:strVal val="visible"/>
                                      </p:to>
                                    </p:set>
                                    <p:animEffect transition="in" filter="fade">
                                      <p:cBhvr>
                                        <p:cTn id="46" dur="500"/>
                                        <p:tgtEl>
                                          <p:spTgt spid="13">
                                            <p:graphicEl>
                                              <a:dgm id="{1CA86543-AD1A-4836-A745-6EEE792C602B}"/>
                                            </p:graphicEl>
                                          </p:spTgt>
                                        </p:tgtEl>
                                      </p:cBhvr>
                                    </p:animEffect>
                                  </p:childTnLst>
                                </p:cTn>
                              </p:par>
                              <p:par>
                                <p:cTn id="47" presetID="9" presetClass="emph" presetSubtype="0" grpId="1" nodeType="withEffect">
                                  <p:stCondLst>
                                    <p:cond delay="0"/>
                                  </p:stCondLst>
                                  <p:childTnLst>
                                    <p:set>
                                      <p:cBhvr>
                                        <p:cTn id="48" dur="indefinite"/>
                                        <p:tgtEl>
                                          <p:spTgt spid="13">
                                            <p:graphicEl>
                                              <a:dgm id="{32C8E492-1645-4EF8-ABD6-CD83CFAEFA22}"/>
                                            </p:graphicEl>
                                          </p:spTgt>
                                        </p:tgtEl>
                                        <p:attrNameLst>
                                          <p:attrName>style.opacity</p:attrName>
                                        </p:attrNameLst>
                                      </p:cBhvr>
                                      <p:to>
                                        <p:strVal val="0.5"/>
                                      </p:to>
                                    </p:set>
                                    <p:animEffect filter="image" prLst="opacity: 0.5">
                                      <p:cBhvr rctx="IE">
                                        <p:cTn id="49" dur="indefinite"/>
                                        <p:tgtEl>
                                          <p:spTgt spid="13">
                                            <p:graphicEl>
                                              <a:dgm id="{32C8E492-1645-4EF8-ABD6-CD83CFAEFA22}"/>
                                            </p:graphicEl>
                                          </p:spTgt>
                                        </p:tgtEl>
                                      </p:cBhvr>
                                    </p:animEffect>
                                  </p:childTnLst>
                                </p:cTn>
                              </p:par>
                              <p:par>
                                <p:cTn id="50" presetID="9" presetClass="emph" presetSubtype="0" grpId="1" nodeType="withEffect">
                                  <p:stCondLst>
                                    <p:cond delay="0"/>
                                  </p:stCondLst>
                                  <p:childTnLst>
                                    <p:set>
                                      <p:cBhvr>
                                        <p:cTn id="51" dur="indefinite"/>
                                        <p:tgtEl>
                                          <p:spTgt spid="13">
                                            <p:graphicEl>
                                              <a:dgm id="{3130A12F-5B49-4ABE-A11E-59AE765D2F59}"/>
                                            </p:graphicEl>
                                          </p:spTgt>
                                        </p:tgtEl>
                                        <p:attrNameLst>
                                          <p:attrName>style.opacity</p:attrName>
                                        </p:attrNameLst>
                                      </p:cBhvr>
                                      <p:to>
                                        <p:strVal val="0.5"/>
                                      </p:to>
                                    </p:set>
                                    <p:animEffect filter="image" prLst="opacity: 0.5">
                                      <p:cBhvr rctx="IE">
                                        <p:cTn id="52" dur="indefinite"/>
                                        <p:tgtEl>
                                          <p:spTgt spid="13">
                                            <p:graphicEl>
                                              <a:dgm id="{3130A12F-5B49-4ABE-A11E-59AE765D2F59}"/>
                                            </p:graphic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13">
                                            <p:graphicEl>
                                              <a:dgm id="{E5F89D8E-508F-4562-9697-55FCFA6F2A0A}"/>
                                            </p:graphicEl>
                                          </p:spTgt>
                                        </p:tgtEl>
                                        <p:attrNameLst>
                                          <p:attrName>style.visibility</p:attrName>
                                        </p:attrNameLst>
                                      </p:cBhvr>
                                      <p:to>
                                        <p:strVal val="visible"/>
                                      </p:to>
                                    </p:set>
                                    <p:animEffect transition="in" filter="fade">
                                      <p:cBhvr>
                                        <p:cTn id="57" dur="500"/>
                                        <p:tgtEl>
                                          <p:spTgt spid="13">
                                            <p:graphicEl>
                                              <a:dgm id="{E5F89D8E-508F-4562-9697-55FCFA6F2A0A}"/>
                                            </p:graphicEl>
                                          </p:spTgt>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13">
                                            <p:graphicEl>
                                              <a:dgm id="{02B7444F-D31E-4652-A191-9F58C7151433}"/>
                                            </p:graphicEl>
                                          </p:spTgt>
                                        </p:tgtEl>
                                        <p:attrNameLst>
                                          <p:attrName>style.visibility</p:attrName>
                                        </p:attrNameLst>
                                      </p:cBhvr>
                                      <p:to>
                                        <p:strVal val="visible"/>
                                      </p:to>
                                    </p:set>
                                    <p:animEffect transition="in" filter="fade">
                                      <p:cBhvr>
                                        <p:cTn id="60" dur="500"/>
                                        <p:tgtEl>
                                          <p:spTgt spid="13">
                                            <p:graphicEl>
                                              <a:dgm id="{02B7444F-D31E-4652-A191-9F58C7151433}"/>
                                            </p:graphicEl>
                                          </p:spTgt>
                                        </p:tgtEl>
                                      </p:cBhvr>
                                    </p:animEffect>
                                  </p:childTnLst>
                                </p:cTn>
                              </p:par>
                              <p:par>
                                <p:cTn id="61" presetID="9" presetClass="emph" presetSubtype="0" grpId="1" nodeType="withEffect">
                                  <p:stCondLst>
                                    <p:cond delay="0"/>
                                  </p:stCondLst>
                                  <p:childTnLst>
                                    <p:set>
                                      <p:cBhvr>
                                        <p:cTn id="62" dur="indefinite"/>
                                        <p:tgtEl>
                                          <p:spTgt spid="13">
                                            <p:graphicEl>
                                              <a:dgm id="{68AB76A9-FBA6-46B3-9A71-C97F26C7DFD4}"/>
                                            </p:graphicEl>
                                          </p:spTgt>
                                        </p:tgtEl>
                                        <p:attrNameLst>
                                          <p:attrName>style.opacity</p:attrName>
                                        </p:attrNameLst>
                                      </p:cBhvr>
                                      <p:to>
                                        <p:strVal val="0.5"/>
                                      </p:to>
                                    </p:set>
                                    <p:animEffect filter="image" prLst="opacity: 0.5">
                                      <p:cBhvr rctx="IE">
                                        <p:cTn id="63" dur="indefinite"/>
                                        <p:tgtEl>
                                          <p:spTgt spid="13">
                                            <p:graphicEl>
                                              <a:dgm id="{68AB76A9-FBA6-46B3-9A71-C97F26C7DFD4}"/>
                                            </p:graphicEl>
                                          </p:spTgt>
                                        </p:tgtEl>
                                      </p:cBhvr>
                                    </p:animEffect>
                                  </p:childTnLst>
                                </p:cTn>
                              </p:par>
                              <p:par>
                                <p:cTn id="64" presetID="9" presetClass="emph" presetSubtype="0" grpId="1" nodeType="withEffect">
                                  <p:stCondLst>
                                    <p:cond delay="0"/>
                                  </p:stCondLst>
                                  <p:childTnLst>
                                    <p:set>
                                      <p:cBhvr>
                                        <p:cTn id="65" dur="indefinite"/>
                                        <p:tgtEl>
                                          <p:spTgt spid="13">
                                            <p:graphicEl>
                                              <a:dgm id="{1CA86543-AD1A-4836-A745-6EEE792C602B}"/>
                                            </p:graphicEl>
                                          </p:spTgt>
                                        </p:tgtEl>
                                        <p:attrNameLst>
                                          <p:attrName>style.opacity</p:attrName>
                                        </p:attrNameLst>
                                      </p:cBhvr>
                                      <p:to>
                                        <p:strVal val="0.5"/>
                                      </p:to>
                                    </p:set>
                                    <p:animEffect filter="image" prLst="opacity: 0.5">
                                      <p:cBhvr rctx="IE">
                                        <p:cTn id="66" dur="indefinite"/>
                                        <p:tgtEl>
                                          <p:spTgt spid="13">
                                            <p:graphicEl>
                                              <a:dgm id="{1CA86543-AD1A-4836-A745-6EEE792C602B}"/>
                                            </p:graphicEl>
                                          </p:spTgt>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13">
                                            <p:graphicEl>
                                              <a:dgm id="{98DA5EC0-8D45-45A7-B2F3-CF5B14FDFF6A}"/>
                                            </p:graphicEl>
                                          </p:spTgt>
                                        </p:tgtEl>
                                        <p:attrNameLst>
                                          <p:attrName>style.visibility</p:attrName>
                                        </p:attrNameLst>
                                      </p:cBhvr>
                                      <p:to>
                                        <p:strVal val="visible"/>
                                      </p:to>
                                    </p:set>
                                    <p:animEffect transition="in" filter="fade">
                                      <p:cBhvr>
                                        <p:cTn id="71" dur="500"/>
                                        <p:tgtEl>
                                          <p:spTgt spid="13">
                                            <p:graphicEl>
                                              <a:dgm id="{98DA5EC0-8D45-45A7-B2F3-CF5B14FDFF6A}"/>
                                            </p:graphicEl>
                                          </p:spTgt>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13">
                                            <p:graphicEl>
                                              <a:dgm id="{F3649DE0-4129-4244-A71E-1484A98FA8E2}"/>
                                            </p:graphicEl>
                                          </p:spTgt>
                                        </p:tgtEl>
                                        <p:attrNameLst>
                                          <p:attrName>style.visibility</p:attrName>
                                        </p:attrNameLst>
                                      </p:cBhvr>
                                      <p:to>
                                        <p:strVal val="visible"/>
                                      </p:to>
                                    </p:set>
                                    <p:animEffect transition="in" filter="fade">
                                      <p:cBhvr>
                                        <p:cTn id="74" dur="500"/>
                                        <p:tgtEl>
                                          <p:spTgt spid="13">
                                            <p:graphicEl>
                                              <a:dgm id="{F3649DE0-4129-4244-A71E-1484A98FA8E2}"/>
                                            </p:graphicEl>
                                          </p:spTgt>
                                        </p:tgtEl>
                                      </p:cBhvr>
                                    </p:animEffect>
                                  </p:childTnLst>
                                </p:cTn>
                              </p:par>
                              <p:par>
                                <p:cTn id="75" presetID="9" presetClass="emph" presetSubtype="0" grpId="1" nodeType="withEffect">
                                  <p:stCondLst>
                                    <p:cond delay="0"/>
                                  </p:stCondLst>
                                  <p:childTnLst>
                                    <p:set>
                                      <p:cBhvr>
                                        <p:cTn id="76" dur="indefinite"/>
                                        <p:tgtEl>
                                          <p:spTgt spid="13">
                                            <p:graphicEl>
                                              <a:dgm id="{E5F89D8E-508F-4562-9697-55FCFA6F2A0A}"/>
                                            </p:graphicEl>
                                          </p:spTgt>
                                        </p:tgtEl>
                                        <p:attrNameLst>
                                          <p:attrName>style.opacity</p:attrName>
                                        </p:attrNameLst>
                                      </p:cBhvr>
                                      <p:to>
                                        <p:strVal val="0.5"/>
                                      </p:to>
                                    </p:set>
                                    <p:animEffect filter="image" prLst="opacity: 0.5">
                                      <p:cBhvr rctx="IE">
                                        <p:cTn id="77" dur="indefinite"/>
                                        <p:tgtEl>
                                          <p:spTgt spid="13">
                                            <p:graphicEl>
                                              <a:dgm id="{E5F89D8E-508F-4562-9697-55FCFA6F2A0A}"/>
                                            </p:graphicEl>
                                          </p:spTgt>
                                        </p:tgtEl>
                                      </p:cBhvr>
                                    </p:animEffect>
                                  </p:childTnLst>
                                </p:cTn>
                              </p:par>
                              <p:par>
                                <p:cTn id="78" presetID="9" presetClass="emph" presetSubtype="0" grpId="1" nodeType="withEffect">
                                  <p:stCondLst>
                                    <p:cond delay="0"/>
                                  </p:stCondLst>
                                  <p:childTnLst>
                                    <p:set>
                                      <p:cBhvr>
                                        <p:cTn id="79" dur="indefinite"/>
                                        <p:tgtEl>
                                          <p:spTgt spid="13">
                                            <p:graphicEl>
                                              <a:dgm id="{02B7444F-D31E-4652-A191-9F58C7151433}"/>
                                            </p:graphicEl>
                                          </p:spTgt>
                                        </p:tgtEl>
                                        <p:attrNameLst>
                                          <p:attrName>style.opacity</p:attrName>
                                        </p:attrNameLst>
                                      </p:cBhvr>
                                      <p:to>
                                        <p:strVal val="0.5"/>
                                      </p:to>
                                    </p:set>
                                    <p:animEffect filter="image" prLst="opacity: 0.5">
                                      <p:cBhvr rctx="IE">
                                        <p:cTn id="80" dur="indefinite"/>
                                        <p:tgtEl>
                                          <p:spTgt spid="13">
                                            <p:graphicEl>
                                              <a:dgm id="{02B7444F-D31E-4652-A191-9F58C7151433}"/>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3" grpId="0" uiExpand="1">
        <p:bldSub>
          <a:bldDgm bld="one"/>
        </p:bldSub>
      </p:bldGraphic>
      <p:bldGraphic spid="13" grpId="1" uiExpand="1">
        <p:bldSub>
          <a:bldDgm bld="one"/>
        </p:bldSub>
      </p:bldGraphic>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73CD051-119B-DE9B-A131-DFECA542A8B1}"/>
              </a:ext>
            </a:extLst>
          </p:cNvPr>
          <p:cNvPicPr>
            <a:picLocks noChangeAspect="1"/>
          </p:cNvPicPr>
          <p:nvPr/>
        </p:nvPicPr>
        <p:blipFill>
          <a:blip r:embed="rId3"/>
          <a:stretch>
            <a:fillRect/>
          </a:stretch>
        </p:blipFill>
        <p:spPr>
          <a:xfrm>
            <a:off x="7429173" y="161575"/>
            <a:ext cx="1322028" cy="712326"/>
          </a:xfrm>
          <a:prstGeom prst="rect">
            <a:avLst/>
          </a:prstGeom>
        </p:spPr>
      </p:pic>
      <p:sp>
        <p:nvSpPr>
          <p:cNvPr id="29" name="Textfeld 28">
            <a:extLst>
              <a:ext uri="{FF2B5EF4-FFF2-40B4-BE49-F238E27FC236}">
                <a16:creationId xmlns:a16="http://schemas.microsoft.com/office/drawing/2014/main" id="{065F9031-7221-44A4-A7F0-EF075C832ADE}"/>
              </a:ext>
            </a:extLst>
          </p:cNvPr>
          <p:cNvSpPr txBox="1"/>
          <p:nvPr/>
        </p:nvSpPr>
        <p:spPr>
          <a:xfrm>
            <a:off x="8038052" y="1775328"/>
            <a:ext cx="3276334" cy="1077218"/>
          </a:xfrm>
          <a:prstGeom prst="rect">
            <a:avLst/>
          </a:prstGeom>
          <a:noFill/>
        </p:spPr>
        <p:txBody>
          <a:bodyPr wrap="square" rtlCol="0">
            <a:spAutoFit/>
          </a:bodyPr>
          <a:lstStyle/>
          <a:p>
            <a:pPr algn="ctr"/>
            <a:r>
              <a:rPr lang="en-US" sz="1600" dirty="0"/>
              <a:t>Connect apps on an enterprise message queueing and pub-sub platform using open protocols including JMS 2.0​</a:t>
            </a:r>
          </a:p>
        </p:txBody>
      </p:sp>
      <p:sp>
        <p:nvSpPr>
          <p:cNvPr id="30" name="Textfeld 29">
            <a:extLst>
              <a:ext uri="{FF2B5EF4-FFF2-40B4-BE49-F238E27FC236}">
                <a16:creationId xmlns:a16="http://schemas.microsoft.com/office/drawing/2014/main" id="{0B60BB5A-3604-47CA-A2F2-C5FDAED93329}"/>
              </a:ext>
            </a:extLst>
          </p:cNvPr>
          <p:cNvSpPr txBox="1"/>
          <p:nvPr/>
        </p:nvSpPr>
        <p:spPr>
          <a:xfrm>
            <a:off x="7892199" y="4315402"/>
            <a:ext cx="3499507" cy="830997"/>
          </a:xfrm>
          <a:prstGeom prst="rect">
            <a:avLst/>
          </a:prstGeom>
          <a:noFill/>
        </p:spPr>
        <p:txBody>
          <a:bodyPr wrap="square" rtlCol="0">
            <a:spAutoFit/>
          </a:bodyPr>
          <a:lstStyle/>
          <a:p>
            <a:pPr algn="ctr"/>
            <a:r>
              <a:rPr lang="en-US" sz="1600" dirty="0"/>
              <a:t>Cloud-scale, low latency streaming platform supporting Apache Kafka and AMQP clients and services​</a:t>
            </a:r>
          </a:p>
        </p:txBody>
      </p:sp>
      <p:sp>
        <p:nvSpPr>
          <p:cNvPr id="3" name="Rechteck 2">
            <a:extLst>
              <a:ext uri="{FF2B5EF4-FFF2-40B4-BE49-F238E27FC236}">
                <a16:creationId xmlns:a16="http://schemas.microsoft.com/office/drawing/2014/main" id="{C21D5D14-7A8E-4AA0-9480-FC1AA02EA89B}"/>
              </a:ext>
            </a:extLst>
          </p:cNvPr>
          <p:cNvSpPr/>
          <p:nvPr/>
        </p:nvSpPr>
        <p:spPr>
          <a:xfrm>
            <a:off x="5258839" y="1890966"/>
            <a:ext cx="918205" cy="8412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feil: nach rechts 11">
            <a:extLst>
              <a:ext uri="{FF2B5EF4-FFF2-40B4-BE49-F238E27FC236}">
                <a16:creationId xmlns:a16="http://schemas.microsoft.com/office/drawing/2014/main" id="{444DC21E-BB60-4F29-8EEB-AD15B2D8960A}"/>
              </a:ext>
            </a:extLst>
          </p:cNvPr>
          <p:cNvSpPr/>
          <p:nvPr/>
        </p:nvSpPr>
        <p:spPr>
          <a:xfrm>
            <a:off x="4234212" y="2156142"/>
            <a:ext cx="798576" cy="310896"/>
          </a:xfrm>
          <a:prstGeom prst="rightArrow">
            <a:avLst/>
          </a:prstGeom>
          <a:solidFill>
            <a:srgbClr val="0072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Pfeil: 180-Grad 17">
            <a:extLst>
              <a:ext uri="{FF2B5EF4-FFF2-40B4-BE49-F238E27FC236}">
                <a16:creationId xmlns:a16="http://schemas.microsoft.com/office/drawing/2014/main" id="{E0A8C6C6-4293-4FCF-9BCA-25D563A31E02}"/>
              </a:ext>
            </a:extLst>
          </p:cNvPr>
          <p:cNvSpPr/>
          <p:nvPr/>
        </p:nvSpPr>
        <p:spPr>
          <a:xfrm rot="16200000">
            <a:off x="6518099" y="1625960"/>
            <a:ext cx="469392" cy="1371259"/>
          </a:xfrm>
          <a:prstGeom prst="uturnArrow">
            <a:avLst/>
          </a:prstGeom>
          <a:solidFill>
            <a:srgbClr val="0072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 name="Picture 2" descr="E-Mail, envelope, gmail - , google - , letztere, mail, message Symbol">
            <a:extLst>
              <a:ext uri="{FF2B5EF4-FFF2-40B4-BE49-F238E27FC236}">
                <a16:creationId xmlns:a16="http://schemas.microsoft.com/office/drawing/2014/main" id="{BEBA52AB-6B50-49B4-8DF3-B27D2EE67F7A}"/>
              </a:ext>
            </a:extLst>
          </p:cNvPr>
          <p:cNvPicPr>
            <a:picLocks noChangeAspect="1" noChangeArrowheads="1"/>
          </p:cNvPicPr>
          <p:nvPr/>
        </p:nvPicPr>
        <p:blipFill>
          <a:blip r:embed="rId4"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958492" y="2199198"/>
            <a:ext cx="224784" cy="224784"/>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2" descr="E-Mail, envelope, gmail - , google - , letztere, mail, message Symbol">
            <a:extLst>
              <a:ext uri="{FF2B5EF4-FFF2-40B4-BE49-F238E27FC236}">
                <a16:creationId xmlns:a16="http://schemas.microsoft.com/office/drawing/2014/main" id="{FC0F94A9-82E0-4E01-9854-F36FB44C51C0}"/>
              </a:ext>
            </a:extLst>
          </p:cNvPr>
          <p:cNvPicPr>
            <a:picLocks noChangeAspect="1" noChangeArrowheads="1"/>
          </p:cNvPicPr>
          <p:nvPr/>
        </p:nvPicPr>
        <p:blipFill>
          <a:blip r:embed="rId4"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213641" y="2074337"/>
            <a:ext cx="224784" cy="224784"/>
          </a:xfrm>
          <a:prstGeom prst="rect">
            <a:avLst/>
          </a:prstGeom>
          <a:noFill/>
          <a:extLst>
            <a:ext uri="{909E8E84-426E-40DD-AFC4-6F175D3DCCD1}">
              <a14:hiddenFill xmlns:a14="http://schemas.microsoft.com/office/drawing/2010/main">
                <a:solidFill>
                  <a:srgbClr val="FFFFFF"/>
                </a:solidFill>
              </a14:hiddenFill>
            </a:ext>
          </a:extLst>
        </p:spPr>
      </p:pic>
      <p:sp>
        <p:nvSpPr>
          <p:cNvPr id="10" name="Rechteck 9">
            <a:extLst>
              <a:ext uri="{FF2B5EF4-FFF2-40B4-BE49-F238E27FC236}">
                <a16:creationId xmlns:a16="http://schemas.microsoft.com/office/drawing/2014/main" id="{F1834A3F-3EA9-4166-B6EB-5E4FD32E20B9}"/>
              </a:ext>
            </a:extLst>
          </p:cNvPr>
          <p:cNvSpPr/>
          <p:nvPr/>
        </p:nvSpPr>
        <p:spPr>
          <a:xfrm>
            <a:off x="5231339" y="4236093"/>
            <a:ext cx="944880" cy="8412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Pfeil: nach rechts 13">
            <a:extLst>
              <a:ext uri="{FF2B5EF4-FFF2-40B4-BE49-F238E27FC236}">
                <a16:creationId xmlns:a16="http://schemas.microsoft.com/office/drawing/2014/main" id="{D737C978-5D3D-47FC-9378-D22D17CB218D}"/>
              </a:ext>
            </a:extLst>
          </p:cNvPr>
          <p:cNvSpPr/>
          <p:nvPr/>
        </p:nvSpPr>
        <p:spPr>
          <a:xfrm>
            <a:off x="4206712" y="4501269"/>
            <a:ext cx="798576" cy="310896"/>
          </a:xfrm>
          <a:prstGeom prst="rightArrow">
            <a:avLst/>
          </a:prstGeom>
          <a:solidFill>
            <a:srgbClr val="0072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 name="Picture 2" descr="E-Mail, envelope, gmail - , google - , letztere, mail, message Symbol">
            <a:extLst>
              <a:ext uri="{FF2B5EF4-FFF2-40B4-BE49-F238E27FC236}">
                <a16:creationId xmlns:a16="http://schemas.microsoft.com/office/drawing/2014/main" id="{8C918090-F725-46F6-A726-E325FF9A7A2E}"/>
              </a:ext>
            </a:extLst>
          </p:cNvPr>
          <p:cNvPicPr>
            <a:picLocks noChangeAspect="1" noChangeArrowheads="1"/>
          </p:cNvPicPr>
          <p:nvPr/>
        </p:nvPicPr>
        <p:blipFill>
          <a:blip r:embed="rId4"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911722" y="4544325"/>
            <a:ext cx="224784" cy="224784"/>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2" descr="E-Mail, envelope, gmail - , google - , letztere, mail, message Symbol">
            <a:extLst>
              <a:ext uri="{FF2B5EF4-FFF2-40B4-BE49-F238E27FC236}">
                <a16:creationId xmlns:a16="http://schemas.microsoft.com/office/drawing/2014/main" id="{81737E68-DC89-484E-B6CD-295A38FC878C}"/>
              </a:ext>
            </a:extLst>
          </p:cNvPr>
          <p:cNvPicPr>
            <a:picLocks noChangeAspect="1" noChangeArrowheads="1"/>
          </p:cNvPicPr>
          <p:nvPr/>
        </p:nvPicPr>
        <p:blipFill>
          <a:blip r:embed="rId4"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211421" y="4441431"/>
            <a:ext cx="224784" cy="224784"/>
          </a:xfrm>
          <a:prstGeom prst="rect">
            <a:avLst/>
          </a:prstGeom>
          <a:noFill/>
          <a:extLst>
            <a:ext uri="{909E8E84-426E-40DD-AFC4-6F175D3DCCD1}">
              <a14:hiddenFill xmlns:a14="http://schemas.microsoft.com/office/drawing/2010/main">
                <a:solidFill>
                  <a:srgbClr val="FFFFFF"/>
                </a:solidFill>
              </a14:hiddenFill>
            </a:ext>
          </a:extLst>
        </p:spPr>
      </p:pic>
      <p:sp>
        <p:nvSpPr>
          <p:cNvPr id="15" name="Pfeil: 180-Grad 14">
            <a:extLst>
              <a:ext uri="{FF2B5EF4-FFF2-40B4-BE49-F238E27FC236}">
                <a16:creationId xmlns:a16="http://schemas.microsoft.com/office/drawing/2014/main" id="{A9E97230-F1FC-4090-B017-F5DE25BC1E43}"/>
              </a:ext>
            </a:extLst>
          </p:cNvPr>
          <p:cNvSpPr/>
          <p:nvPr/>
        </p:nvSpPr>
        <p:spPr>
          <a:xfrm rot="16200000">
            <a:off x="6490599" y="3949683"/>
            <a:ext cx="469392" cy="1426260"/>
          </a:xfrm>
          <a:prstGeom prst="uturnArrow">
            <a:avLst/>
          </a:prstGeom>
          <a:solidFill>
            <a:srgbClr val="0072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feld 26">
            <a:extLst>
              <a:ext uri="{FF2B5EF4-FFF2-40B4-BE49-F238E27FC236}">
                <a16:creationId xmlns:a16="http://schemas.microsoft.com/office/drawing/2014/main" id="{6258ED04-0CB2-4CAD-B197-78F45116BE92}"/>
              </a:ext>
            </a:extLst>
          </p:cNvPr>
          <p:cNvSpPr txBox="1"/>
          <p:nvPr/>
        </p:nvSpPr>
        <p:spPr>
          <a:xfrm>
            <a:off x="799704" y="4239036"/>
            <a:ext cx="2410392" cy="369332"/>
          </a:xfrm>
          <a:prstGeom prst="rect">
            <a:avLst/>
          </a:prstGeom>
          <a:noFill/>
        </p:spPr>
        <p:txBody>
          <a:bodyPr wrap="square" rtlCol="0">
            <a:spAutoFit/>
          </a:bodyPr>
          <a:lstStyle/>
          <a:p>
            <a:r>
              <a:rPr lang="en-US" dirty="0">
                <a:latin typeface="Segoe UI Semibold" panose="020B0702040204020203" pitchFamily="34" charset="0"/>
                <a:cs typeface="Segoe UI Semibold" panose="020B0702040204020203" pitchFamily="34" charset="0"/>
              </a:rPr>
              <a:t>Event Stream Engine​</a:t>
            </a:r>
          </a:p>
        </p:txBody>
      </p:sp>
      <p:sp>
        <p:nvSpPr>
          <p:cNvPr id="4" name="TextBox 3">
            <a:extLst>
              <a:ext uri="{FF2B5EF4-FFF2-40B4-BE49-F238E27FC236}">
                <a16:creationId xmlns:a16="http://schemas.microsoft.com/office/drawing/2014/main" id="{47C3D186-2B77-4CFB-875C-A770E271DA41}"/>
              </a:ext>
            </a:extLst>
          </p:cNvPr>
          <p:cNvSpPr txBox="1"/>
          <p:nvPr/>
        </p:nvSpPr>
        <p:spPr>
          <a:xfrm>
            <a:off x="921712" y="4735845"/>
            <a:ext cx="2913937" cy="276999"/>
          </a:xfrm>
          <a:prstGeom prst="rect">
            <a:avLst/>
          </a:prstGeom>
          <a:noFill/>
        </p:spPr>
        <p:txBody>
          <a:bodyPr wrap="square" lIns="0" tIns="0" rIns="0" bIns="0" rtlCol="0" anchor="t" anchorCtr="0">
            <a:spAutoFit/>
          </a:bodyPr>
          <a:lstStyle/>
          <a:p>
            <a:pPr algn="ctr"/>
            <a:r>
              <a:rPr lang="en-US">
                <a:solidFill>
                  <a:srgbClr val="008FFC"/>
                </a:solidFill>
                <a:latin typeface="Segoe UI" panose="020B0502040204020203" pitchFamily="34" charset="0"/>
                <a:ea typeface="Segoe UI Black" panose="020B0A02040204020203" pitchFamily="34" charset="0"/>
                <a:cs typeface="Segoe UI" panose="020B0502040204020203" pitchFamily="34" charset="0"/>
              </a:rPr>
              <a:t>Azure Event Hubs</a:t>
            </a:r>
          </a:p>
        </p:txBody>
      </p:sp>
      <p:sp>
        <p:nvSpPr>
          <p:cNvPr id="26" name="Textfeld 25">
            <a:extLst>
              <a:ext uri="{FF2B5EF4-FFF2-40B4-BE49-F238E27FC236}">
                <a16:creationId xmlns:a16="http://schemas.microsoft.com/office/drawing/2014/main" id="{7206EFE4-187B-41FB-8825-37C721502F28}"/>
              </a:ext>
            </a:extLst>
          </p:cNvPr>
          <p:cNvSpPr txBox="1"/>
          <p:nvPr/>
        </p:nvSpPr>
        <p:spPr>
          <a:xfrm>
            <a:off x="799704" y="1919527"/>
            <a:ext cx="2657244" cy="369332"/>
          </a:xfrm>
          <a:prstGeom prst="rect">
            <a:avLst/>
          </a:prstGeom>
          <a:noFill/>
        </p:spPr>
        <p:txBody>
          <a:bodyPr wrap="square" rtlCol="0">
            <a:spAutoFit/>
          </a:bodyPr>
          <a:lstStyle/>
          <a:p>
            <a:r>
              <a:rPr lang="en-US" dirty="0">
                <a:latin typeface="Segoe UI Semibold" panose="020B0702040204020203" pitchFamily="34" charset="0"/>
                <a:cs typeface="Segoe UI Semibold" panose="020B0702040204020203" pitchFamily="34" charset="0"/>
              </a:rPr>
              <a:t>Message Queue Broker</a:t>
            </a:r>
          </a:p>
        </p:txBody>
      </p:sp>
      <p:sp>
        <p:nvSpPr>
          <p:cNvPr id="61" name="TextBox 60">
            <a:extLst>
              <a:ext uri="{FF2B5EF4-FFF2-40B4-BE49-F238E27FC236}">
                <a16:creationId xmlns:a16="http://schemas.microsoft.com/office/drawing/2014/main" id="{5DCD7480-DFEC-45AD-97D5-44BAF541C38B}"/>
              </a:ext>
            </a:extLst>
          </p:cNvPr>
          <p:cNvSpPr txBox="1"/>
          <p:nvPr/>
        </p:nvSpPr>
        <p:spPr>
          <a:xfrm>
            <a:off x="921712" y="2365100"/>
            <a:ext cx="2913937" cy="276999"/>
          </a:xfrm>
          <a:prstGeom prst="rect">
            <a:avLst/>
          </a:prstGeom>
          <a:noFill/>
        </p:spPr>
        <p:txBody>
          <a:bodyPr wrap="square" lIns="0" tIns="0" rIns="0" bIns="0" rtlCol="0" anchor="t" anchorCtr="0">
            <a:spAutoFit/>
          </a:bodyPr>
          <a:lstStyle/>
          <a:p>
            <a:pPr algn="ctr"/>
            <a:r>
              <a:rPr lang="en-US">
                <a:solidFill>
                  <a:srgbClr val="008FFC"/>
                </a:solidFill>
                <a:latin typeface="Segoe UI" panose="020B0502040204020203" pitchFamily="34" charset="0"/>
                <a:ea typeface="Segoe UI Black" panose="020B0A02040204020203" pitchFamily="34" charset="0"/>
                <a:cs typeface="Segoe UI" panose="020B0502040204020203" pitchFamily="34" charset="0"/>
              </a:rPr>
              <a:t>Azure Service Bus</a:t>
            </a:r>
          </a:p>
        </p:txBody>
      </p:sp>
      <p:sp>
        <p:nvSpPr>
          <p:cNvPr id="71" name="Textfeld 26">
            <a:extLst>
              <a:ext uri="{FF2B5EF4-FFF2-40B4-BE49-F238E27FC236}">
                <a16:creationId xmlns:a16="http://schemas.microsoft.com/office/drawing/2014/main" id="{5BE32DFD-29CF-4B4D-B74A-4F1878FFD453}"/>
              </a:ext>
            </a:extLst>
          </p:cNvPr>
          <p:cNvSpPr txBox="1"/>
          <p:nvPr/>
        </p:nvSpPr>
        <p:spPr>
          <a:xfrm>
            <a:off x="799704" y="5460505"/>
            <a:ext cx="2802488" cy="369332"/>
          </a:xfrm>
          <a:prstGeom prst="rect">
            <a:avLst/>
          </a:prstGeom>
          <a:noFill/>
        </p:spPr>
        <p:txBody>
          <a:bodyPr wrap="square" rtlCol="0">
            <a:spAutoFit/>
          </a:bodyPr>
          <a:lstStyle/>
          <a:p>
            <a:r>
              <a:rPr lang="en-US" dirty="0">
                <a:latin typeface="Segoe UI Semibold" panose="020B0702040204020203" pitchFamily="34" charset="0"/>
                <a:cs typeface="Segoe UI Semibold" panose="020B0702040204020203" pitchFamily="34" charset="0"/>
              </a:rPr>
              <a:t>Event Stream Processor</a:t>
            </a:r>
          </a:p>
        </p:txBody>
      </p:sp>
      <p:sp>
        <p:nvSpPr>
          <p:cNvPr id="75" name="TextBox 74">
            <a:extLst>
              <a:ext uri="{FF2B5EF4-FFF2-40B4-BE49-F238E27FC236}">
                <a16:creationId xmlns:a16="http://schemas.microsoft.com/office/drawing/2014/main" id="{396E1FFD-1D57-4D76-BEE6-6409261049BC}"/>
              </a:ext>
            </a:extLst>
          </p:cNvPr>
          <p:cNvSpPr txBox="1"/>
          <p:nvPr/>
        </p:nvSpPr>
        <p:spPr>
          <a:xfrm>
            <a:off x="921712" y="5957314"/>
            <a:ext cx="2913938" cy="276999"/>
          </a:xfrm>
          <a:prstGeom prst="rect">
            <a:avLst/>
          </a:prstGeom>
          <a:noFill/>
        </p:spPr>
        <p:txBody>
          <a:bodyPr wrap="square" lIns="0" tIns="0" rIns="0" bIns="0" rtlCol="0" anchor="t" anchorCtr="0">
            <a:spAutoFit/>
          </a:bodyPr>
          <a:lstStyle/>
          <a:p>
            <a:pPr algn="ctr"/>
            <a:r>
              <a:rPr lang="en-US">
                <a:solidFill>
                  <a:srgbClr val="008FFC"/>
                </a:solidFill>
                <a:latin typeface="Segoe UI" panose="020B0502040204020203" pitchFamily="34" charset="0"/>
                <a:ea typeface="Segoe UI Black" panose="020B0A02040204020203" pitchFamily="34" charset="0"/>
                <a:cs typeface="Segoe UI" panose="020B0502040204020203" pitchFamily="34" charset="0"/>
              </a:rPr>
              <a:t>Azure Stream Analytics</a:t>
            </a:r>
          </a:p>
        </p:txBody>
      </p:sp>
      <p:sp>
        <p:nvSpPr>
          <p:cNvPr id="78" name="Textfeld 29">
            <a:extLst>
              <a:ext uri="{FF2B5EF4-FFF2-40B4-BE49-F238E27FC236}">
                <a16:creationId xmlns:a16="http://schemas.microsoft.com/office/drawing/2014/main" id="{325FC330-DC4F-45B4-9139-0CE65E10DADE}"/>
              </a:ext>
            </a:extLst>
          </p:cNvPr>
          <p:cNvSpPr txBox="1"/>
          <p:nvPr/>
        </p:nvSpPr>
        <p:spPr>
          <a:xfrm>
            <a:off x="7926464" y="5399054"/>
            <a:ext cx="3499507" cy="1077218"/>
          </a:xfrm>
          <a:prstGeom prst="rect">
            <a:avLst/>
          </a:prstGeom>
          <a:noFill/>
        </p:spPr>
        <p:txBody>
          <a:bodyPr wrap="square" rtlCol="0">
            <a:spAutoFit/>
          </a:bodyPr>
          <a:lstStyle/>
          <a:p>
            <a:pPr algn="ctr"/>
            <a:r>
              <a:rPr lang="en-US" sz="1600" dirty="0"/>
              <a:t>Real-time stream processing and analytics engine with rich development tools and low/no-code editor experiences​</a:t>
            </a:r>
          </a:p>
        </p:txBody>
      </p:sp>
      <p:sp>
        <p:nvSpPr>
          <p:cNvPr id="66" name="Pfeil: nach rechts 13">
            <a:extLst>
              <a:ext uri="{FF2B5EF4-FFF2-40B4-BE49-F238E27FC236}">
                <a16:creationId xmlns:a16="http://schemas.microsoft.com/office/drawing/2014/main" id="{1C81F573-0518-46EF-ABC6-51C88D33E4F3}"/>
              </a:ext>
            </a:extLst>
          </p:cNvPr>
          <p:cNvSpPr/>
          <p:nvPr/>
        </p:nvSpPr>
        <p:spPr>
          <a:xfrm>
            <a:off x="4234212" y="5693824"/>
            <a:ext cx="798576" cy="310896"/>
          </a:xfrm>
          <a:prstGeom prst="rightArrow">
            <a:avLst/>
          </a:prstGeom>
          <a:solidFill>
            <a:srgbClr val="0072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2" name="Picture 2" descr="E-Mail, envelope, gmail - , google - , letztere, mail, message Symbol">
            <a:extLst>
              <a:ext uri="{FF2B5EF4-FFF2-40B4-BE49-F238E27FC236}">
                <a16:creationId xmlns:a16="http://schemas.microsoft.com/office/drawing/2014/main" id="{20216CBC-20FC-4CC5-8547-F3C152D6C70C}"/>
              </a:ext>
            </a:extLst>
          </p:cNvPr>
          <p:cNvPicPr>
            <a:picLocks noChangeAspect="1" noChangeArrowheads="1"/>
          </p:cNvPicPr>
          <p:nvPr/>
        </p:nvPicPr>
        <p:blipFill>
          <a:blip r:embed="rId4"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939222" y="5736880"/>
            <a:ext cx="224784" cy="224784"/>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2" descr="E-Mail, envelope, gmail - , google - , letztere, mail, message Symbol">
            <a:extLst>
              <a:ext uri="{FF2B5EF4-FFF2-40B4-BE49-F238E27FC236}">
                <a16:creationId xmlns:a16="http://schemas.microsoft.com/office/drawing/2014/main" id="{8C2A9102-D4D5-423D-883C-43551142DD1F}"/>
              </a:ext>
            </a:extLst>
          </p:cNvPr>
          <p:cNvPicPr>
            <a:picLocks noChangeAspect="1" noChangeArrowheads="1"/>
          </p:cNvPicPr>
          <p:nvPr/>
        </p:nvPicPr>
        <p:blipFill>
          <a:blip r:embed="rId4"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227878" y="5741709"/>
            <a:ext cx="224784" cy="224784"/>
          </a:xfrm>
          <a:prstGeom prst="rect">
            <a:avLst/>
          </a:prstGeom>
          <a:noFill/>
          <a:extLst>
            <a:ext uri="{909E8E84-426E-40DD-AFC4-6F175D3DCCD1}">
              <a14:hiddenFill xmlns:a14="http://schemas.microsoft.com/office/drawing/2010/main">
                <a:solidFill>
                  <a:srgbClr val="FFFFFF"/>
                </a:solidFill>
              </a14:hiddenFill>
            </a:ext>
          </a:extLst>
        </p:spPr>
      </p:pic>
      <p:sp>
        <p:nvSpPr>
          <p:cNvPr id="76" name="Rechteck 9">
            <a:extLst>
              <a:ext uri="{FF2B5EF4-FFF2-40B4-BE49-F238E27FC236}">
                <a16:creationId xmlns:a16="http://schemas.microsoft.com/office/drawing/2014/main" id="{46671BBA-BF69-4637-93F2-5ECBFAD48478}"/>
              </a:ext>
            </a:extLst>
          </p:cNvPr>
          <p:cNvSpPr/>
          <p:nvPr/>
        </p:nvSpPr>
        <p:spPr>
          <a:xfrm>
            <a:off x="5231339" y="5457562"/>
            <a:ext cx="944880" cy="8412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Pfeil: nach rechts 13">
            <a:extLst>
              <a:ext uri="{FF2B5EF4-FFF2-40B4-BE49-F238E27FC236}">
                <a16:creationId xmlns:a16="http://schemas.microsoft.com/office/drawing/2014/main" id="{CC0AF32D-506C-4B1B-9FC2-3DC210ADE8C7}"/>
              </a:ext>
            </a:extLst>
          </p:cNvPr>
          <p:cNvSpPr/>
          <p:nvPr/>
        </p:nvSpPr>
        <p:spPr>
          <a:xfrm>
            <a:off x="6065470" y="5698653"/>
            <a:ext cx="1041690" cy="310896"/>
          </a:xfrm>
          <a:prstGeom prst="rightArrow">
            <a:avLst/>
          </a:prstGeom>
          <a:solidFill>
            <a:srgbClr val="0072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A0ECED-2D87-6A05-6E7F-B06750D33768}"/>
              </a:ext>
            </a:extLst>
          </p:cNvPr>
          <p:cNvSpPr>
            <a:spLocks noGrp="1"/>
          </p:cNvSpPr>
          <p:nvPr>
            <p:ph type="title"/>
          </p:nvPr>
        </p:nvSpPr>
        <p:spPr/>
        <p:txBody>
          <a:bodyPr>
            <a:normAutofit/>
          </a:bodyPr>
          <a:lstStyle/>
          <a:p>
            <a:r>
              <a:rPr lang="de-DE" dirty="0"/>
              <a:t>Azure Messaging Platform</a:t>
            </a:r>
            <a:endParaRPr lang="en-US" b="0" dirty="0">
              <a:latin typeface="Segoe UI" panose="020B0502040204020203" pitchFamily="34" charset="0"/>
              <a:cs typeface="Segoe UI" panose="020B0502040204020203" pitchFamily="34" charset="0"/>
            </a:endParaRPr>
          </a:p>
        </p:txBody>
      </p:sp>
      <p:pic>
        <p:nvPicPr>
          <p:cNvPr id="7" name="Graphic 6">
            <a:extLst>
              <a:ext uri="{FF2B5EF4-FFF2-40B4-BE49-F238E27FC236}">
                <a16:creationId xmlns:a16="http://schemas.microsoft.com/office/drawing/2014/main" id="{67D99826-83D9-22A2-921D-7527C7B8AA5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345445" y="5512220"/>
            <a:ext cx="706476" cy="706476"/>
          </a:xfrm>
          <a:prstGeom prst="rect">
            <a:avLst/>
          </a:prstGeom>
        </p:spPr>
      </p:pic>
      <p:pic>
        <p:nvPicPr>
          <p:cNvPr id="39" name="Content Placeholder 8">
            <a:extLst>
              <a:ext uri="{FF2B5EF4-FFF2-40B4-BE49-F238E27FC236}">
                <a16:creationId xmlns:a16="http://schemas.microsoft.com/office/drawing/2014/main" id="{14CE2D84-4E1B-C9F3-46E3-D5CE4CDF10A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345445" y="4284434"/>
            <a:ext cx="673239" cy="725138"/>
          </a:xfrm>
          <a:prstGeom prst="rect">
            <a:avLst/>
          </a:prstGeom>
        </p:spPr>
      </p:pic>
      <p:pic>
        <p:nvPicPr>
          <p:cNvPr id="45" name="Content Placeholder 6">
            <a:extLst>
              <a:ext uri="{FF2B5EF4-FFF2-40B4-BE49-F238E27FC236}">
                <a16:creationId xmlns:a16="http://schemas.microsoft.com/office/drawing/2014/main" id="{E4BECA80-810F-EDFC-19F0-152647B2E05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345445" y="1947280"/>
            <a:ext cx="725487" cy="734666"/>
          </a:xfrm>
          <a:prstGeom prst="rect">
            <a:avLst/>
          </a:prstGeom>
        </p:spPr>
      </p:pic>
      <p:sp>
        <p:nvSpPr>
          <p:cNvPr id="56" name="Textfeld 27">
            <a:extLst>
              <a:ext uri="{FF2B5EF4-FFF2-40B4-BE49-F238E27FC236}">
                <a16:creationId xmlns:a16="http://schemas.microsoft.com/office/drawing/2014/main" id="{BDCB20B2-82C1-25A9-2C73-C168514F5D80}"/>
              </a:ext>
            </a:extLst>
          </p:cNvPr>
          <p:cNvSpPr txBox="1"/>
          <p:nvPr/>
        </p:nvSpPr>
        <p:spPr>
          <a:xfrm>
            <a:off x="9597103" y="2706862"/>
            <a:ext cx="184730" cy="338554"/>
          </a:xfrm>
          <a:prstGeom prst="rect">
            <a:avLst/>
          </a:prstGeom>
          <a:noFill/>
        </p:spPr>
        <p:txBody>
          <a:bodyPr wrap="none" lIns="91440" tIns="45720" rIns="91440" bIns="45720" rtlCol="0" anchor="t">
            <a:spAutoFit/>
          </a:bodyPr>
          <a:lstStyle/>
          <a:p>
            <a:pPr algn="ctr"/>
            <a:endParaRPr lang="en-US" sz="1600">
              <a:cs typeface="Segoe UI"/>
            </a:endParaRPr>
          </a:p>
        </p:txBody>
      </p:sp>
      <p:sp>
        <p:nvSpPr>
          <p:cNvPr id="57" name="Left Brace 56">
            <a:extLst>
              <a:ext uri="{FF2B5EF4-FFF2-40B4-BE49-F238E27FC236}">
                <a16:creationId xmlns:a16="http://schemas.microsoft.com/office/drawing/2014/main" id="{2D5EEF2B-9C0F-0FA1-5A90-56D0CA318458}"/>
              </a:ext>
            </a:extLst>
          </p:cNvPr>
          <p:cNvSpPr/>
          <p:nvPr/>
        </p:nvSpPr>
        <p:spPr>
          <a:xfrm>
            <a:off x="672220" y="1831556"/>
            <a:ext cx="223815" cy="3519696"/>
          </a:xfrm>
          <a:prstGeom prst="leftBrace">
            <a:avLst/>
          </a:prstGeom>
          <a:ln>
            <a:solidFill>
              <a:srgbClr val="008FFC"/>
            </a:solidFill>
          </a:ln>
        </p:spPr>
        <p:style>
          <a:lnRef idx="2">
            <a:schemeClr val="accent4"/>
          </a:lnRef>
          <a:fillRef idx="0">
            <a:schemeClr val="accent4"/>
          </a:fillRef>
          <a:effectRef idx="1">
            <a:schemeClr val="accent4"/>
          </a:effectRef>
          <a:fontRef idx="minor">
            <a:schemeClr val="tx1"/>
          </a:fontRef>
        </p:style>
        <p:txBody>
          <a:bodyPr rtlCol="0" anchor="ctr"/>
          <a:lstStyle/>
          <a:p>
            <a:pPr algn="ctr"/>
            <a:endParaRPr lang="en-US"/>
          </a:p>
        </p:txBody>
      </p:sp>
      <p:sp>
        <p:nvSpPr>
          <p:cNvPr id="59" name="TextBox 58">
            <a:extLst>
              <a:ext uri="{FF2B5EF4-FFF2-40B4-BE49-F238E27FC236}">
                <a16:creationId xmlns:a16="http://schemas.microsoft.com/office/drawing/2014/main" id="{C6E08B67-CF10-8F30-EFAE-DB4242B49CC1}"/>
              </a:ext>
            </a:extLst>
          </p:cNvPr>
          <p:cNvSpPr txBox="1"/>
          <p:nvPr/>
        </p:nvSpPr>
        <p:spPr>
          <a:xfrm>
            <a:off x="72281" y="3279297"/>
            <a:ext cx="633337" cy="861774"/>
          </a:xfrm>
          <a:prstGeom prst="rect">
            <a:avLst/>
          </a:prstGeom>
        </p:spPr>
        <p:txBody>
          <a:bodyPr wrap="square" lIns="0" tIns="0" rIns="0" bIns="0" rtlCol="0" anchor="t" anchorCtr="0">
            <a:spAutoFit/>
          </a:bodyPr>
          <a:lstStyle/>
          <a:p>
            <a:pPr algn="ctr"/>
            <a:r>
              <a:rPr lang="en-US" sz="800" dirty="0"/>
              <a:t>&gt;75% of S500 customers use 2 or more of our messaging services</a:t>
            </a:r>
          </a:p>
        </p:txBody>
      </p:sp>
      <p:grpSp>
        <p:nvGrpSpPr>
          <p:cNvPr id="62" name="Group 61">
            <a:extLst>
              <a:ext uri="{FF2B5EF4-FFF2-40B4-BE49-F238E27FC236}">
                <a16:creationId xmlns:a16="http://schemas.microsoft.com/office/drawing/2014/main" id="{B4AA9DFD-7BAA-9ED7-EDF0-45C55E879B63}"/>
              </a:ext>
            </a:extLst>
          </p:cNvPr>
          <p:cNvGrpSpPr/>
          <p:nvPr/>
        </p:nvGrpSpPr>
        <p:grpSpPr>
          <a:xfrm>
            <a:off x="8888507" y="148760"/>
            <a:ext cx="3048038" cy="798429"/>
            <a:chOff x="8834125" y="625839"/>
            <a:chExt cx="3048038" cy="798429"/>
          </a:xfrm>
        </p:grpSpPr>
        <p:grpSp>
          <p:nvGrpSpPr>
            <p:cNvPr id="50" name="Group 49">
              <a:extLst>
                <a:ext uri="{FF2B5EF4-FFF2-40B4-BE49-F238E27FC236}">
                  <a16:creationId xmlns:a16="http://schemas.microsoft.com/office/drawing/2014/main" id="{19A587D1-CC3D-7603-0CDC-7C963DB01121}"/>
                </a:ext>
              </a:extLst>
            </p:cNvPr>
            <p:cNvGrpSpPr/>
            <p:nvPr/>
          </p:nvGrpSpPr>
          <p:grpSpPr>
            <a:xfrm>
              <a:off x="8834125" y="652339"/>
              <a:ext cx="623569" cy="758677"/>
              <a:chOff x="9209715" y="188952"/>
              <a:chExt cx="623569" cy="758677"/>
            </a:xfrm>
          </p:grpSpPr>
          <p:pic>
            <p:nvPicPr>
              <p:cNvPr id="2052" name="Picture 4" descr="Home | AMQP">
                <a:extLst>
                  <a:ext uri="{FF2B5EF4-FFF2-40B4-BE49-F238E27FC236}">
                    <a16:creationId xmlns:a16="http://schemas.microsoft.com/office/drawing/2014/main" id="{A91549BF-D53C-7378-0C18-DDE1D353110E}"/>
                  </a:ext>
                </a:extLst>
              </p:cNvPr>
              <p:cNvPicPr>
                <a:picLocks noChangeAspect="1" noChangeArrowheads="1"/>
              </p:cNvPicPr>
              <p:nvPr/>
            </p:nvPicPr>
            <p:blipFill>
              <a:blip r:embed="rId11">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9239731" y="188952"/>
                <a:ext cx="586756" cy="486578"/>
              </a:xfrm>
              <a:prstGeom prst="rect">
                <a:avLst/>
              </a:prstGeom>
              <a:noFill/>
              <a:extLst>
                <a:ext uri="{909E8E84-426E-40DD-AFC4-6F175D3DCCD1}">
                  <a14:hiddenFill xmlns:a14="http://schemas.microsoft.com/office/drawing/2010/main">
                    <a:solidFill>
                      <a:srgbClr val="FFFFFF"/>
                    </a:solidFill>
                  </a14:hiddenFill>
                </a:ext>
              </a:extLst>
            </p:spPr>
          </p:pic>
          <p:sp>
            <p:nvSpPr>
              <p:cNvPr id="49" name="TextBox 48">
                <a:extLst>
                  <a:ext uri="{FF2B5EF4-FFF2-40B4-BE49-F238E27FC236}">
                    <a16:creationId xmlns:a16="http://schemas.microsoft.com/office/drawing/2014/main" id="{03E1EB7A-F2FC-DA26-4460-E8D9B0B12046}"/>
                  </a:ext>
                </a:extLst>
              </p:cNvPr>
              <p:cNvSpPr txBox="1"/>
              <p:nvPr/>
            </p:nvSpPr>
            <p:spPr>
              <a:xfrm>
                <a:off x="9209715" y="670630"/>
                <a:ext cx="623569" cy="276999"/>
              </a:xfrm>
              <a:prstGeom prst="rect">
                <a:avLst/>
              </a:prstGeom>
            </p:spPr>
            <p:txBody>
              <a:bodyPr wrap="none" lIns="0" tIns="0" rIns="0" bIns="0" rtlCol="0" anchor="t" anchorCtr="0">
                <a:spAutoFit/>
              </a:bodyPr>
              <a:lstStyle/>
              <a:p>
                <a:r>
                  <a:rPr lang="de-DE" b="1" dirty="0">
                    <a:solidFill>
                      <a:srgbClr val="A2B0D9"/>
                    </a:solidFill>
                  </a:rPr>
                  <a:t>AMQP</a:t>
                </a:r>
                <a:endParaRPr lang="en-US" b="1" dirty="0">
                  <a:solidFill>
                    <a:srgbClr val="A2B0D9"/>
                  </a:solidFill>
                </a:endParaRPr>
              </a:p>
            </p:txBody>
          </p:sp>
        </p:grpSp>
        <p:pic>
          <p:nvPicPr>
            <p:cNvPr id="2054" name="Picture 6" descr="MQTT (Sparkplug) - Horner APG">
              <a:extLst>
                <a:ext uri="{FF2B5EF4-FFF2-40B4-BE49-F238E27FC236}">
                  <a16:creationId xmlns:a16="http://schemas.microsoft.com/office/drawing/2014/main" id="{D0BBF3D5-9DB1-37AA-85ED-AA1315AA51B9}"/>
                </a:ext>
              </a:extLst>
            </p:cNvPr>
            <p:cNvPicPr>
              <a:picLocks noChangeAspect="1" noChangeArrowheads="1"/>
            </p:cNvPicPr>
            <p:nvPr/>
          </p:nvPicPr>
          <p:blipFill>
            <a:blip r:embed="rId12">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9563050" y="689311"/>
              <a:ext cx="857790" cy="734957"/>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Architecture, Design and Code Templates for Big Data Environment | Syntio">
              <a:extLst>
                <a:ext uri="{FF2B5EF4-FFF2-40B4-BE49-F238E27FC236}">
                  <a16:creationId xmlns:a16="http://schemas.microsoft.com/office/drawing/2014/main" id="{A2B28051-ED0B-71BF-C7EE-75A9DC984C4F}"/>
                </a:ext>
              </a:extLst>
            </p:cNvPr>
            <p:cNvPicPr>
              <a:picLocks noChangeAspect="1" noChangeArrowheads="1"/>
            </p:cNvPicPr>
            <p:nvPr/>
          </p:nvPicPr>
          <p:blipFill>
            <a:blip r:embed="rId13">
              <a:clrChange>
                <a:clrFrom>
                  <a:srgbClr val="000000">
                    <a:alpha val="0"/>
                  </a:srgbClr>
                </a:clrFrom>
                <a:clrTo>
                  <a:srgbClr val="000000">
                    <a:alpha val="0"/>
                  </a:srgbClr>
                </a:clrTo>
              </a:clrChange>
              <a:lum bright="70000" contrast="-70000"/>
              <a:extLst>
                <a:ext uri="{28A0092B-C50C-407E-A947-70E740481C1C}">
                  <a14:useLocalDpi xmlns:a14="http://schemas.microsoft.com/office/drawing/2010/main" val="0"/>
                </a:ext>
              </a:extLst>
            </a:blip>
            <a:srcRect/>
            <a:stretch>
              <a:fillRect/>
            </a:stretch>
          </p:blipFill>
          <p:spPr bwMode="auto">
            <a:xfrm>
              <a:off x="10420839" y="638252"/>
              <a:ext cx="745637" cy="779390"/>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Payara Services Ltd – devoted to Open Source, Java, our customers and ...">
              <a:extLst>
                <a:ext uri="{FF2B5EF4-FFF2-40B4-BE49-F238E27FC236}">
                  <a16:creationId xmlns:a16="http://schemas.microsoft.com/office/drawing/2014/main" id="{A675E851-C4A7-C087-189E-9E5A2CD5D541}"/>
                </a:ext>
              </a:extLst>
            </p:cNvPr>
            <p:cNvPicPr>
              <a:picLocks noChangeAspect="1" noChangeArrowheads="1"/>
            </p:cNvPicPr>
            <p:nvPr/>
          </p:nvPicPr>
          <p:blipFill>
            <a:blip r:embed="rId14">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11179070" y="625839"/>
              <a:ext cx="703093" cy="496559"/>
            </a:xfrm>
            <a:prstGeom prst="rect">
              <a:avLst/>
            </a:prstGeom>
            <a:noFill/>
            <a:extLst>
              <a:ext uri="{909E8E84-426E-40DD-AFC4-6F175D3DCCD1}">
                <a14:hiddenFill xmlns:a14="http://schemas.microsoft.com/office/drawing/2010/main">
                  <a:solidFill>
                    <a:srgbClr val="FFFFFF"/>
                  </a:solidFill>
                </a14:hiddenFill>
              </a:ext>
            </a:extLst>
          </p:spPr>
        </p:pic>
        <p:sp>
          <p:nvSpPr>
            <p:cNvPr id="60" name="TextBox 59">
              <a:extLst>
                <a:ext uri="{FF2B5EF4-FFF2-40B4-BE49-F238E27FC236}">
                  <a16:creationId xmlns:a16="http://schemas.microsoft.com/office/drawing/2014/main" id="{1E1D4E1E-AFBE-0C05-7F0B-9619729FB5D9}"/>
                </a:ext>
              </a:extLst>
            </p:cNvPr>
            <p:cNvSpPr txBox="1"/>
            <p:nvPr/>
          </p:nvSpPr>
          <p:spPr>
            <a:xfrm>
              <a:off x="11364264" y="1117880"/>
              <a:ext cx="363882" cy="276999"/>
            </a:xfrm>
            <a:prstGeom prst="rect">
              <a:avLst/>
            </a:prstGeom>
          </p:spPr>
          <p:txBody>
            <a:bodyPr wrap="none" lIns="0" tIns="0" rIns="0" bIns="0" rtlCol="0" anchor="t" anchorCtr="0">
              <a:spAutoFit/>
            </a:bodyPr>
            <a:lstStyle/>
            <a:p>
              <a:r>
                <a:rPr lang="de-DE" b="1" dirty="0">
                  <a:solidFill>
                    <a:srgbClr val="FDB840"/>
                  </a:solidFill>
                  <a:latin typeface="+mj-lt"/>
                </a:rPr>
                <a:t>JMS</a:t>
              </a:r>
              <a:endParaRPr lang="en-US" b="1" dirty="0">
                <a:solidFill>
                  <a:srgbClr val="FDB840"/>
                </a:solidFill>
                <a:latin typeface="+mj-lt"/>
              </a:endParaRPr>
            </a:p>
          </p:txBody>
        </p:sp>
      </p:grpSp>
      <p:sp>
        <p:nvSpPr>
          <p:cNvPr id="13" name="Textfeld 27">
            <a:extLst>
              <a:ext uri="{FF2B5EF4-FFF2-40B4-BE49-F238E27FC236}">
                <a16:creationId xmlns:a16="http://schemas.microsoft.com/office/drawing/2014/main" id="{C8524F80-E9B2-3338-4813-15EF80770921}"/>
              </a:ext>
            </a:extLst>
          </p:cNvPr>
          <p:cNvSpPr txBox="1"/>
          <p:nvPr/>
        </p:nvSpPr>
        <p:spPr>
          <a:xfrm>
            <a:off x="7960767" y="3144234"/>
            <a:ext cx="3430939" cy="830997"/>
          </a:xfrm>
          <a:prstGeom prst="rect">
            <a:avLst/>
          </a:prstGeom>
          <a:noFill/>
        </p:spPr>
        <p:txBody>
          <a:bodyPr wrap="square" rtlCol="0">
            <a:spAutoFit/>
          </a:bodyPr>
          <a:lstStyle/>
          <a:p>
            <a:pPr algn="ctr"/>
            <a:r>
              <a:rPr lang="en-US" sz="1600" dirty="0"/>
              <a:t>Publish and subscribe MQTT messages and HTTP push and pull for delivery of discrete events​</a:t>
            </a:r>
          </a:p>
        </p:txBody>
      </p:sp>
      <p:sp>
        <p:nvSpPr>
          <p:cNvPr id="19" name="Textfeld 24">
            <a:extLst>
              <a:ext uri="{FF2B5EF4-FFF2-40B4-BE49-F238E27FC236}">
                <a16:creationId xmlns:a16="http://schemas.microsoft.com/office/drawing/2014/main" id="{B7CB2B7F-2E9D-EDF3-D756-EA17D4BE9CA0}"/>
              </a:ext>
            </a:extLst>
          </p:cNvPr>
          <p:cNvSpPr txBox="1"/>
          <p:nvPr/>
        </p:nvSpPr>
        <p:spPr>
          <a:xfrm>
            <a:off x="799704" y="3037403"/>
            <a:ext cx="2657244" cy="369332"/>
          </a:xfrm>
          <a:prstGeom prst="rect">
            <a:avLst/>
          </a:prstGeom>
          <a:noFill/>
        </p:spPr>
        <p:txBody>
          <a:bodyPr wrap="square" rtlCol="0">
            <a:spAutoFit/>
          </a:bodyPr>
          <a:lstStyle/>
          <a:p>
            <a:r>
              <a:rPr lang="en-US" dirty="0">
                <a:latin typeface="Segoe UI Semibold" panose="020B0702040204020203" pitchFamily="34" charset="0"/>
                <a:cs typeface="Segoe UI Semibold" panose="020B0702040204020203" pitchFamily="34" charset="0"/>
              </a:rPr>
              <a:t>Elastic Pub-Sub Broker​</a:t>
            </a:r>
          </a:p>
        </p:txBody>
      </p:sp>
      <p:sp>
        <p:nvSpPr>
          <p:cNvPr id="21" name="TextBox 20">
            <a:extLst>
              <a:ext uri="{FF2B5EF4-FFF2-40B4-BE49-F238E27FC236}">
                <a16:creationId xmlns:a16="http://schemas.microsoft.com/office/drawing/2014/main" id="{51DBE0F3-8D7F-DC2B-5244-7A362B81B321}"/>
              </a:ext>
            </a:extLst>
          </p:cNvPr>
          <p:cNvSpPr txBox="1"/>
          <p:nvPr/>
        </p:nvSpPr>
        <p:spPr>
          <a:xfrm>
            <a:off x="921712" y="3644670"/>
            <a:ext cx="2913937" cy="276999"/>
          </a:xfrm>
          <a:prstGeom prst="rect">
            <a:avLst/>
          </a:prstGeom>
          <a:noFill/>
        </p:spPr>
        <p:txBody>
          <a:bodyPr wrap="square" lIns="0" tIns="0" rIns="0" bIns="0" rtlCol="0" anchor="t" anchorCtr="0">
            <a:spAutoFit/>
          </a:bodyPr>
          <a:lstStyle/>
          <a:p>
            <a:pPr algn="ctr"/>
            <a:r>
              <a:rPr lang="en-US" dirty="0">
                <a:solidFill>
                  <a:srgbClr val="008FFC"/>
                </a:solidFill>
                <a:latin typeface="Segoe UI" panose="020B0502040204020203" pitchFamily="34" charset="0"/>
                <a:ea typeface="Segoe UI Black" panose="020B0A02040204020203" pitchFamily="34" charset="0"/>
                <a:cs typeface="Segoe UI" panose="020B0502040204020203" pitchFamily="34" charset="0"/>
              </a:rPr>
              <a:t>Azure Event Grid</a:t>
            </a:r>
          </a:p>
        </p:txBody>
      </p:sp>
      <p:sp>
        <p:nvSpPr>
          <p:cNvPr id="51" name="Pfeil: nach rechts 20">
            <a:extLst>
              <a:ext uri="{FF2B5EF4-FFF2-40B4-BE49-F238E27FC236}">
                <a16:creationId xmlns:a16="http://schemas.microsoft.com/office/drawing/2014/main" id="{F4ABF752-0135-9A1F-7433-531DB5704655}"/>
              </a:ext>
            </a:extLst>
          </p:cNvPr>
          <p:cNvSpPr/>
          <p:nvPr/>
        </p:nvSpPr>
        <p:spPr>
          <a:xfrm>
            <a:off x="6067165" y="3130598"/>
            <a:ext cx="1070983" cy="238204"/>
          </a:xfrm>
          <a:prstGeom prst="rightArrow">
            <a:avLst/>
          </a:prstGeom>
          <a:solidFill>
            <a:srgbClr val="0072C6"/>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000000"/>
                </a:solidFill>
                <a:latin typeface="Segoe UI"/>
              </a:defRPr>
            </a:lvl1pPr>
            <a:lvl2pPr marL="457200" algn="l" defTabSz="914400" rtl="0" eaLnBrk="1" latinLnBrk="0" hangingPunct="1">
              <a:defRPr sz="1800" kern="1200">
                <a:solidFill>
                  <a:srgbClr val="000000"/>
                </a:solidFill>
                <a:latin typeface="Segoe UI"/>
              </a:defRPr>
            </a:lvl2pPr>
            <a:lvl3pPr marL="914400" algn="l" defTabSz="914400" rtl="0" eaLnBrk="1" latinLnBrk="0" hangingPunct="1">
              <a:defRPr sz="1800" kern="1200">
                <a:solidFill>
                  <a:srgbClr val="000000"/>
                </a:solidFill>
                <a:latin typeface="Segoe UI"/>
              </a:defRPr>
            </a:lvl3pPr>
            <a:lvl4pPr marL="1371600" algn="l" defTabSz="914400" rtl="0" eaLnBrk="1" latinLnBrk="0" hangingPunct="1">
              <a:defRPr sz="1800" kern="1200">
                <a:solidFill>
                  <a:srgbClr val="000000"/>
                </a:solidFill>
                <a:latin typeface="Segoe UI"/>
              </a:defRPr>
            </a:lvl4pPr>
            <a:lvl5pPr marL="1828800" algn="l" defTabSz="914400" rtl="0" eaLnBrk="1" latinLnBrk="0" hangingPunct="1">
              <a:defRPr sz="1800" kern="1200">
                <a:solidFill>
                  <a:srgbClr val="000000"/>
                </a:solidFill>
                <a:latin typeface="Segoe UI"/>
              </a:defRPr>
            </a:lvl5pPr>
            <a:lvl6pPr marL="2286000" algn="l" defTabSz="914400" rtl="0" eaLnBrk="1" latinLnBrk="0" hangingPunct="1">
              <a:defRPr sz="1800" kern="1200">
                <a:solidFill>
                  <a:srgbClr val="000000"/>
                </a:solidFill>
                <a:latin typeface="Segoe UI"/>
              </a:defRPr>
            </a:lvl6pPr>
            <a:lvl7pPr marL="2743200" algn="l" defTabSz="914400" rtl="0" eaLnBrk="1" latinLnBrk="0" hangingPunct="1">
              <a:defRPr sz="1800" kern="1200">
                <a:solidFill>
                  <a:srgbClr val="000000"/>
                </a:solidFill>
                <a:latin typeface="Segoe UI"/>
              </a:defRPr>
            </a:lvl7pPr>
            <a:lvl8pPr marL="3200400" algn="l" defTabSz="914400" rtl="0" eaLnBrk="1" latinLnBrk="0" hangingPunct="1">
              <a:defRPr sz="1800" kern="1200">
                <a:solidFill>
                  <a:srgbClr val="000000"/>
                </a:solidFill>
                <a:latin typeface="Segoe UI"/>
              </a:defRPr>
            </a:lvl8pPr>
            <a:lvl9pPr marL="3657600" algn="l" defTabSz="914400" rtl="0" eaLnBrk="1" latinLnBrk="0" hangingPunct="1">
              <a:defRPr sz="1800" kern="1200">
                <a:solidFill>
                  <a:srgbClr val="000000"/>
                </a:solidFill>
                <a:latin typeface="Segoe UI"/>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ndParaRPr>
          </a:p>
        </p:txBody>
      </p:sp>
      <p:pic>
        <p:nvPicPr>
          <p:cNvPr id="52" name="Picture 51" descr="E-Mail, envelope, gmail - , google - , letztere, mail, message Symbol">
            <a:extLst>
              <a:ext uri="{FF2B5EF4-FFF2-40B4-BE49-F238E27FC236}">
                <a16:creationId xmlns:a16="http://schemas.microsoft.com/office/drawing/2014/main" id="{A56F458B-E5E5-B9CE-C444-BCF613BC578C}"/>
              </a:ext>
            </a:extLst>
          </p:cNvPr>
          <p:cNvPicPr>
            <a:picLocks noChangeAspect="1" noChangeArrowheads="1"/>
          </p:cNvPicPr>
          <p:nvPr/>
        </p:nvPicPr>
        <p:blipFill>
          <a:blip r:embed="rId4"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190384" y="3139249"/>
            <a:ext cx="224784" cy="224784"/>
          </a:xfrm>
          <a:prstGeom prst="rect">
            <a:avLst/>
          </a:prstGeom>
          <a:noFill/>
          <a:extLst>
            <a:ext uri="{909E8E84-426E-40DD-AFC4-6F175D3DCCD1}">
              <a14:hiddenFill xmlns:a14="http://schemas.microsoft.com/office/drawing/2010/main">
                <a:solidFill>
                  <a:srgbClr val="FFFFFF"/>
                </a:solidFill>
              </a14:hiddenFill>
            </a:ext>
          </a:extLst>
        </p:spPr>
      </p:pic>
      <p:pic>
        <p:nvPicPr>
          <p:cNvPr id="54" name="Graphic 5">
            <a:extLst>
              <a:ext uri="{FF2B5EF4-FFF2-40B4-BE49-F238E27FC236}">
                <a16:creationId xmlns:a16="http://schemas.microsoft.com/office/drawing/2014/main" id="{2BE1844C-AB5F-93F3-2B10-C47E2929785D}"/>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5309826" y="3136768"/>
            <a:ext cx="749934" cy="749934"/>
          </a:xfrm>
          <a:prstGeom prst="rect">
            <a:avLst/>
          </a:prstGeom>
        </p:spPr>
      </p:pic>
      <p:sp>
        <p:nvSpPr>
          <p:cNvPr id="55" name="Pfeil: 180-Grad 17">
            <a:extLst>
              <a:ext uri="{FF2B5EF4-FFF2-40B4-BE49-F238E27FC236}">
                <a16:creationId xmlns:a16="http://schemas.microsoft.com/office/drawing/2014/main" id="{3AEA35BD-5BCD-1ACF-1247-82144BD6B013}"/>
              </a:ext>
            </a:extLst>
          </p:cNvPr>
          <p:cNvSpPr/>
          <p:nvPr/>
        </p:nvSpPr>
        <p:spPr>
          <a:xfrm rot="16200000">
            <a:off x="6593316" y="3014189"/>
            <a:ext cx="469392" cy="1371259"/>
          </a:xfrm>
          <a:prstGeom prst="uturnArrow">
            <a:avLst/>
          </a:prstGeom>
          <a:solidFill>
            <a:srgbClr val="0072C6"/>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000000"/>
                </a:solidFill>
                <a:latin typeface="Segoe UI"/>
              </a:defRPr>
            </a:lvl1pPr>
            <a:lvl2pPr marL="457200" algn="l" defTabSz="914400" rtl="0" eaLnBrk="1" latinLnBrk="0" hangingPunct="1">
              <a:defRPr sz="1800" kern="1200">
                <a:solidFill>
                  <a:srgbClr val="000000"/>
                </a:solidFill>
                <a:latin typeface="Segoe UI"/>
              </a:defRPr>
            </a:lvl2pPr>
            <a:lvl3pPr marL="914400" algn="l" defTabSz="914400" rtl="0" eaLnBrk="1" latinLnBrk="0" hangingPunct="1">
              <a:defRPr sz="1800" kern="1200">
                <a:solidFill>
                  <a:srgbClr val="000000"/>
                </a:solidFill>
                <a:latin typeface="Segoe UI"/>
              </a:defRPr>
            </a:lvl3pPr>
            <a:lvl4pPr marL="1371600" algn="l" defTabSz="914400" rtl="0" eaLnBrk="1" latinLnBrk="0" hangingPunct="1">
              <a:defRPr sz="1800" kern="1200">
                <a:solidFill>
                  <a:srgbClr val="000000"/>
                </a:solidFill>
                <a:latin typeface="Segoe UI"/>
              </a:defRPr>
            </a:lvl4pPr>
            <a:lvl5pPr marL="1828800" algn="l" defTabSz="914400" rtl="0" eaLnBrk="1" latinLnBrk="0" hangingPunct="1">
              <a:defRPr sz="1800" kern="1200">
                <a:solidFill>
                  <a:srgbClr val="000000"/>
                </a:solidFill>
                <a:latin typeface="Segoe UI"/>
              </a:defRPr>
            </a:lvl5pPr>
            <a:lvl6pPr marL="2286000" algn="l" defTabSz="914400" rtl="0" eaLnBrk="1" latinLnBrk="0" hangingPunct="1">
              <a:defRPr sz="1800" kern="1200">
                <a:solidFill>
                  <a:srgbClr val="000000"/>
                </a:solidFill>
                <a:latin typeface="Segoe UI"/>
              </a:defRPr>
            </a:lvl6pPr>
            <a:lvl7pPr marL="2743200" algn="l" defTabSz="914400" rtl="0" eaLnBrk="1" latinLnBrk="0" hangingPunct="1">
              <a:defRPr sz="1800" kern="1200">
                <a:solidFill>
                  <a:srgbClr val="000000"/>
                </a:solidFill>
                <a:latin typeface="Segoe UI"/>
              </a:defRPr>
            </a:lvl7pPr>
            <a:lvl8pPr marL="3200400" algn="l" defTabSz="914400" rtl="0" eaLnBrk="1" latinLnBrk="0" hangingPunct="1">
              <a:defRPr sz="1800" kern="1200">
                <a:solidFill>
                  <a:srgbClr val="000000"/>
                </a:solidFill>
                <a:latin typeface="Segoe UI"/>
              </a:defRPr>
            </a:lvl8pPr>
            <a:lvl9pPr marL="3657600" algn="l" defTabSz="914400" rtl="0" eaLnBrk="1" latinLnBrk="0" hangingPunct="1">
              <a:defRPr sz="1800" kern="1200">
                <a:solidFill>
                  <a:srgbClr val="000000"/>
                </a:solidFill>
                <a:latin typeface="Segoe UI"/>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ndParaRPr>
          </a:p>
        </p:txBody>
      </p:sp>
      <p:pic>
        <p:nvPicPr>
          <p:cNvPr id="65" name="Picture 64" descr="E-Mail, envelope, gmail - , google - , letztere, mail, message Symbol">
            <a:extLst>
              <a:ext uri="{FF2B5EF4-FFF2-40B4-BE49-F238E27FC236}">
                <a16:creationId xmlns:a16="http://schemas.microsoft.com/office/drawing/2014/main" id="{7056FF9A-1DF1-9423-449F-B18308BCB20A}"/>
              </a:ext>
            </a:extLst>
          </p:cNvPr>
          <p:cNvPicPr>
            <a:picLocks noChangeAspect="1" noChangeArrowheads="1"/>
          </p:cNvPicPr>
          <p:nvPr/>
        </p:nvPicPr>
        <p:blipFill>
          <a:blip r:embed="rId4"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192259" y="3476492"/>
            <a:ext cx="224784" cy="224784"/>
          </a:xfrm>
          <a:prstGeom prst="rect">
            <a:avLst/>
          </a:prstGeom>
          <a:noFill/>
          <a:extLst>
            <a:ext uri="{909E8E84-426E-40DD-AFC4-6F175D3DCCD1}">
              <a14:hiddenFill xmlns:a14="http://schemas.microsoft.com/office/drawing/2010/main">
                <a:solidFill>
                  <a:srgbClr val="FFFFFF"/>
                </a:solidFill>
              </a14:hiddenFill>
            </a:ext>
          </a:extLst>
        </p:spPr>
      </p:pic>
      <p:pic>
        <p:nvPicPr>
          <p:cNvPr id="83" name="Picture 82" descr="E-Mail, envelope, gmail - , google - , letztere, mail, message Symbol">
            <a:extLst>
              <a:ext uri="{FF2B5EF4-FFF2-40B4-BE49-F238E27FC236}">
                <a16:creationId xmlns:a16="http://schemas.microsoft.com/office/drawing/2014/main" id="{A4B82106-E95F-6984-1D78-85D6218FC3A1}"/>
              </a:ext>
            </a:extLst>
          </p:cNvPr>
          <p:cNvPicPr>
            <a:picLocks noChangeAspect="1" noChangeArrowheads="1"/>
          </p:cNvPicPr>
          <p:nvPr/>
        </p:nvPicPr>
        <p:blipFill>
          <a:blip r:embed="rId4"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939222" y="3465122"/>
            <a:ext cx="224784" cy="224784"/>
          </a:xfrm>
          <a:prstGeom prst="rect">
            <a:avLst/>
          </a:prstGeom>
          <a:noFill/>
          <a:extLst>
            <a:ext uri="{909E8E84-426E-40DD-AFC4-6F175D3DCCD1}">
              <a14:hiddenFill xmlns:a14="http://schemas.microsoft.com/office/drawing/2010/main">
                <a:solidFill>
                  <a:srgbClr val="FFFFFF"/>
                </a:solidFill>
              </a14:hiddenFill>
            </a:ext>
          </a:extLst>
        </p:spPr>
      </p:pic>
      <p:sp>
        <p:nvSpPr>
          <p:cNvPr id="84" name="Pfeil: nach rechts 12">
            <a:extLst>
              <a:ext uri="{FF2B5EF4-FFF2-40B4-BE49-F238E27FC236}">
                <a16:creationId xmlns:a16="http://schemas.microsoft.com/office/drawing/2014/main" id="{DCE87ACE-A78F-44FC-24B7-E10A59C7FE3C}"/>
              </a:ext>
            </a:extLst>
          </p:cNvPr>
          <p:cNvSpPr/>
          <p:nvPr/>
        </p:nvSpPr>
        <p:spPr>
          <a:xfrm>
            <a:off x="4250885" y="3417077"/>
            <a:ext cx="798576" cy="310896"/>
          </a:xfrm>
          <a:prstGeom prst="rightArrow">
            <a:avLst/>
          </a:prstGeom>
          <a:solidFill>
            <a:srgbClr val="0072C6"/>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000000"/>
                </a:solidFill>
                <a:latin typeface="Segoe UI"/>
              </a:defRPr>
            </a:lvl1pPr>
            <a:lvl2pPr marL="457200" algn="l" defTabSz="914400" rtl="0" eaLnBrk="1" latinLnBrk="0" hangingPunct="1">
              <a:defRPr sz="1800" kern="1200">
                <a:solidFill>
                  <a:srgbClr val="000000"/>
                </a:solidFill>
                <a:latin typeface="Segoe UI"/>
              </a:defRPr>
            </a:lvl2pPr>
            <a:lvl3pPr marL="914400" algn="l" defTabSz="914400" rtl="0" eaLnBrk="1" latinLnBrk="0" hangingPunct="1">
              <a:defRPr sz="1800" kern="1200">
                <a:solidFill>
                  <a:srgbClr val="000000"/>
                </a:solidFill>
                <a:latin typeface="Segoe UI"/>
              </a:defRPr>
            </a:lvl3pPr>
            <a:lvl4pPr marL="1371600" algn="l" defTabSz="914400" rtl="0" eaLnBrk="1" latinLnBrk="0" hangingPunct="1">
              <a:defRPr sz="1800" kern="1200">
                <a:solidFill>
                  <a:srgbClr val="000000"/>
                </a:solidFill>
                <a:latin typeface="Segoe UI"/>
              </a:defRPr>
            </a:lvl4pPr>
            <a:lvl5pPr marL="1828800" algn="l" defTabSz="914400" rtl="0" eaLnBrk="1" latinLnBrk="0" hangingPunct="1">
              <a:defRPr sz="1800" kern="1200">
                <a:solidFill>
                  <a:srgbClr val="000000"/>
                </a:solidFill>
                <a:latin typeface="Segoe UI"/>
              </a:defRPr>
            </a:lvl5pPr>
            <a:lvl6pPr marL="2286000" algn="l" defTabSz="914400" rtl="0" eaLnBrk="1" latinLnBrk="0" hangingPunct="1">
              <a:defRPr sz="1800" kern="1200">
                <a:solidFill>
                  <a:srgbClr val="000000"/>
                </a:solidFill>
                <a:latin typeface="Segoe UI"/>
              </a:defRPr>
            </a:lvl6pPr>
            <a:lvl7pPr marL="2743200" algn="l" defTabSz="914400" rtl="0" eaLnBrk="1" latinLnBrk="0" hangingPunct="1">
              <a:defRPr sz="1800" kern="1200">
                <a:solidFill>
                  <a:srgbClr val="000000"/>
                </a:solidFill>
                <a:latin typeface="Segoe UI"/>
              </a:defRPr>
            </a:lvl7pPr>
            <a:lvl8pPr marL="3200400" algn="l" defTabSz="914400" rtl="0" eaLnBrk="1" latinLnBrk="0" hangingPunct="1">
              <a:defRPr sz="1800" kern="1200">
                <a:solidFill>
                  <a:srgbClr val="000000"/>
                </a:solidFill>
                <a:latin typeface="Segoe UI"/>
              </a:defRPr>
            </a:lvl8pPr>
            <a:lvl9pPr marL="3657600" algn="l" defTabSz="914400" rtl="0" eaLnBrk="1" latinLnBrk="0" hangingPunct="1">
              <a:defRPr sz="1800" kern="1200">
                <a:solidFill>
                  <a:srgbClr val="000000"/>
                </a:solidFill>
                <a:latin typeface="Segoe UI"/>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ndParaRPr>
          </a:p>
        </p:txBody>
      </p:sp>
    </p:spTree>
    <p:extLst>
      <p:ext uri="{BB962C8B-B14F-4D97-AF65-F5344CB8AC3E}">
        <p14:creationId xmlns:p14="http://schemas.microsoft.com/office/powerpoint/2010/main" val="2714650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par>
                                <p:cTn id="8" presetID="10" presetClass="entr" presetSubtype="0" fill="hold" grpId="0" nodeType="withEffect" nodePh="1">
                                  <p:stCondLst>
                                    <p:cond delay="0"/>
                                  </p:stCondLst>
                                  <p:endCondLst>
                                    <p:cond evt="begin" delay="0">
                                      <p:tn val="8"/>
                                    </p:cond>
                                  </p:end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fade">
                                      <p:cBhvr>
                                        <p:cTn id="16" dur="500"/>
                                        <p:tgtEl>
                                          <p:spTgt spid="18"/>
                                        </p:tgtEl>
                                      </p:cBhvr>
                                    </p:animEffect>
                                  </p:childTnLst>
                                </p:cTn>
                              </p:par>
                              <p:par>
                                <p:cTn id="17" presetID="10" presetClass="entr" presetSubtype="0" fill="hold" nodeType="withEffect">
                                  <p:stCondLst>
                                    <p:cond delay="0"/>
                                  </p:stCondLst>
                                  <p:childTnLst>
                                    <p:set>
                                      <p:cBhvr>
                                        <p:cTn id="18" dur="1" fill="hold">
                                          <p:stCondLst>
                                            <p:cond delay="0"/>
                                          </p:stCondLst>
                                        </p:cTn>
                                        <p:tgtEl>
                                          <p:spTgt spid="40"/>
                                        </p:tgtEl>
                                        <p:attrNameLst>
                                          <p:attrName>style.visibility</p:attrName>
                                        </p:attrNameLst>
                                      </p:cBhvr>
                                      <p:to>
                                        <p:strVal val="visible"/>
                                      </p:to>
                                    </p:set>
                                    <p:animEffect transition="in" filter="fade">
                                      <p:cBhvr>
                                        <p:cTn id="19" dur="500"/>
                                        <p:tgtEl>
                                          <p:spTgt spid="40"/>
                                        </p:tgtEl>
                                      </p:cBhvr>
                                    </p:animEffect>
                                  </p:childTnLst>
                                </p:cTn>
                              </p:par>
                              <p:par>
                                <p:cTn id="20" presetID="10" presetClass="entr" presetSubtype="0" fill="hold" nodeType="withEffect">
                                  <p:stCondLst>
                                    <p:cond delay="0"/>
                                  </p:stCondLst>
                                  <p:childTnLst>
                                    <p:set>
                                      <p:cBhvr>
                                        <p:cTn id="21" dur="1" fill="hold">
                                          <p:stCondLst>
                                            <p:cond delay="0"/>
                                          </p:stCondLst>
                                        </p:cTn>
                                        <p:tgtEl>
                                          <p:spTgt spid="43"/>
                                        </p:tgtEl>
                                        <p:attrNameLst>
                                          <p:attrName>style.visibility</p:attrName>
                                        </p:attrNameLst>
                                      </p:cBhvr>
                                      <p:to>
                                        <p:strVal val="visible"/>
                                      </p:to>
                                    </p:set>
                                    <p:animEffect transition="in" filter="fade">
                                      <p:cBhvr>
                                        <p:cTn id="22" dur="500"/>
                                        <p:tgtEl>
                                          <p:spTgt spid="43"/>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6"/>
                                        </p:tgtEl>
                                        <p:attrNameLst>
                                          <p:attrName>style.visibility</p:attrName>
                                        </p:attrNameLst>
                                      </p:cBhvr>
                                      <p:to>
                                        <p:strVal val="visible"/>
                                      </p:to>
                                    </p:set>
                                    <p:animEffect transition="in" filter="fade">
                                      <p:cBhvr>
                                        <p:cTn id="25" dur="500"/>
                                        <p:tgtEl>
                                          <p:spTgt spid="2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1"/>
                                        </p:tgtEl>
                                        <p:attrNameLst>
                                          <p:attrName>style.visibility</p:attrName>
                                        </p:attrNameLst>
                                      </p:cBhvr>
                                      <p:to>
                                        <p:strVal val="visible"/>
                                      </p:to>
                                    </p:set>
                                    <p:animEffect transition="in" filter="fade">
                                      <p:cBhvr>
                                        <p:cTn id="28" dur="500"/>
                                        <p:tgtEl>
                                          <p:spTgt spid="61"/>
                                        </p:tgtEl>
                                      </p:cBhvr>
                                    </p:animEffect>
                                  </p:childTnLst>
                                </p:cTn>
                              </p:par>
                              <p:par>
                                <p:cTn id="29" presetID="10" presetClass="entr" presetSubtype="0" fill="hold" nodeType="withEffect">
                                  <p:stCondLst>
                                    <p:cond delay="0"/>
                                  </p:stCondLst>
                                  <p:childTnLst>
                                    <p:set>
                                      <p:cBhvr>
                                        <p:cTn id="30" dur="1" fill="hold">
                                          <p:stCondLst>
                                            <p:cond delay="0"/>
                                          </p:stCondLst>
                                        </p:cTn>
                                        <p:tgtEl>
                                          <p:spTgt spid="45"/>
                                        </p:tgtEl>
                                        <p:attrNameLst>
                                          <p:attrName>style.visibility</p:attrName>
                                        </p:attrNameLst>
                                      </p:cBhvr>
                                      <p:to>
                                        <p:strVal val="visible"/>
                                      </p:to>
                                    </p:set>
                                    <p:animEffect transition="in" filter="fade">
                                      <p:cBhvr>
                                        <p:cTn id="31" dur="500"/>
                                        <p:tgtEl>
                                          <p:spTgt spid="45"/>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fade">
                                      <p:cBhvr>
                                        <p:cTn id="36" dur="500"/>
                                        <p:tgtEl>
                                          <p:spTgt spid="13"/>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fade">
                                      <p:cBhvr>
                                        <p:cTn id="39" dur="500"/>
                                        <p:tgtEl>
                                          <p:spTgt spid="19"/>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1"/>
                                        </p:tgtEl>
                                        <p:attrNameLst>
                                          <p:attrName>style.visibility</p:attrName>
                                        </p:attrNameLst>
                                      </p:cBhvr>
                                      <p:to>
                                        <p:strVal val="visible"/>
                                      </p:to>
                                    </p:set>
                                    <p:animEffect transition="in" filter="fade">
                                      <p:cBhvr>
                                        <p:cTn id="42" dur="500"/>
                                        <p:tgtEl>
                                          <p:spTgt spid="21"/>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51"/>
                                        </p:tgtEl>
                                        <p:attrNameLst>
                                          <p:attrName>style.visibility</p:attrName>
                                        </p:attrNameLst>
                                      </p:cBhvr>
                                      <p:to>
                                        <p:strVal val="visible"/>
                                      </p:to>
                                    </p:set>
                                    <p:animEffect transition="in" filter="fade">
                                      <p:cBhvr>
                                        <p:cTn id="45" dur="500"/>
                                        <p:tgtEl>
                                          <p:spTgt spid="51"/>
                                        </p:tgtEl>
                                      </p:cBhvr>
                                    </p:animEffect>
                                  </p:childTnLst>
                                </p:cTn>
                              </p:par>
                              <p:par>
                                <p:cTn id="46" presetID="10" presetClass="entr" presetSubtype="0" fill="hold" nodeType="withEffect">
                                  <p:stCondLst>
                                    <p:cond delay="0"/>
                                  </p:stCondLst>
                                  <p:childTnLst>
                                    <p:set>
                                      <p:cBhvr>
                                        <p:cTn id="47" dur="1" fill="hold">
                                          <p:stCondLst>
                                            <p:cond delay="0"/>
                                          </p:stCondLst>
                                        </p:cTn>
                                        <p:tgtEl>
                                          <p:spTgt spid="52"/>
                                        </p:tgtEl>
                                        <p:attrNameLst>
                                          <p:attrName>style.visibility</p:attrName>
                                        </p:attrNameLst>
                                      </p:cBhvr>
                                      <p:to>
                                        <p:strVal val="visible"/>
                                      </p:to>
                                    </p:set>
                                    <p:animEffect transition="in" filter="fade">
                                      <p:cBhvr>
                                        <p:cTn id="48" dur="500"/>
                                        <p:tgtEl>
                                          <p:spTgt spid="52"/>
                                        </p:tgtEl>
                                      </p:cBhvr>
                                    </p:animEffect>
                                  </p:childTnLst>
                                </p:cTn>
                              </p:par>
                              <p:par>
                                <p:cTn id="49" presetID="10" presetClass="entr" presetSubtype="0" fill="hold" nodeType="withEffect">
                                  <p:stCondLst>
                                    <p:cond delay="0"/>
                                  </p:stCondLst>
                                  <p:childTnLst>
                                    <p:set>
                                      <p:cBhvr>
                                        <p:cTn id="50" dur="1" fill="hold">
                                          <p:stCondLst>
                                            <p:cond delay="0"/>
                                          </p:stCondLst>
                                        </p:cTn>
                                        <p:tgtEl>
                                          <p:spTgt spid="54"/>
                                        </p:tgtEl>
                                        <p:attrNameLst>
                                          <p:attrName>style.visibility</p:attrName>
                                        </p:attrNameLst>
                                      </p:cBhvr>
                                      <p:to>
                                        <p:strVal val="visible"/>
                                      </p:to>
                                    </p:set>
                                    <p:animEffect transition="in" filter="fade">
                                      <p:cBhvr>
                                        <p:cTn id="51" dur="500"/>
                                        <p:tgtEl>
                                          <p:spTgt spid="54"/>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55"/>
                                        </p:tgtEl>
                                        <p:attrNameLst>
                                          <p:attrName>style.visibility</p:attrName>
                                        </p:attrNameLst>
                                      </p:cBhvr>
                                      <p:to>
                                        <p:strVal val="visible"/>
                                      </p:to>
                                    </p:set>
                                    <p:animEffect transition="in" filter="fade">
                                      <p:cBhvr>
                                        <p:cTn id="54" dur="500"/>
                                        <p:tgtEl>
                                          <p:spTgt spid="55"/>
                                        </p:tgtEl>
                                      </p:cBhvr>
                                    </p:animEffect>
                                  </p:childTnLst>
                                </p:cTn>
                              </p:par>
                              <p:par>
                                <p:cTn id="55" presetID="10" presetClass="entr" presetSubtype="0" fill="hold" nodeType="withEffect">
                                  <p:stCondLst>
                                    <p:cond delay="0"/>
                                  </p:stCondLst>
                                  <p:childTnLst>
                                    <p:set>
                                      <p:cBhvr>
                                        <p:cTn id="56" dur="1" fill="hold">
                                          <p:stCondLst>
                                            <p:cond delay="0"/>
                                          </p:stCondLst>
                                        </p:cTn>
                                        <p:tgtEl>
                                          <p:spTgt spid="65"/>
                                        </p:tgtEl>
                                        <p:attrNameLst>
                                          <p:attrName>style.visibility</p:attrName>
                                        </p:attrNameLst>
                                      </p:cBhvr>
                                      <p:to>
                                        <p:strVal val="visible"/>
                                      </p:to>
                                    </p:set>
                                    <p:animEffect transition="in" filter="fade">
                                      <p:cBhvr>
                                        <p:cTn id="57" dur="500"/>
                                        <p:tgtEl>
                                          <p:spTgt spid="65"/>
                                        </p:tgtEl>
                                      </p:cBhvr>
                                    </p:animEffect>
                                  </p:childTnLst>
                                </p:cTn>
                              </p:par>
                              <p:par>
                                <p:cTn id="58" presetID="10" presetClass="entr" presetSubtype="0" fill="hold" nodeType="withEffect">
                                  <p:stCondLst>
                                    <p:cond delay="0"/>
                                  </p:stCondLst>
                                  <p:childTnLst>
                                    <p:set>
                                      <p:cBhvr>
                                        <p:cTn id="59" dur="1" fill="hold">
                                          <p:stCondLst>
                                            <p:cond delay="0"/>
                                          </p:stCondLst>
                                        </p:cTn>
                                        <p:tgtEl>
                                          <p:spTgt spid="83"/>
                                        </p:tgtEl>
                                        <p:attrNameLst>
                                          <p:attrName>style.visibility</p:attrName>
                                        </p:attrNameLst>
                                      </p:cBhvr>
                                      <p:to>
                                        <p:strVal val="visible"/>
                                      </p:to>
                                    </p:set>
                                    <p:animEffect transition="in" filter="fade">
                                      <p:cBhvr>
                                        <p:cTn id="60" dur="500"/>
                                        <p:tgtEl>
                                          <p:spTgt spid="83"/>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84"/>
                                        </p:tgtEl>
                                        <p:attrNameLst>
                                          <p:attrName>style.visibility</p:attrName>
                                        </p:attrNameLst>
                                      </p:cBhvr>
                                      <p:to>
                                        <p:strVal val="visible"/>
                                      </p:to>
                                    </p:set>
                                    <p:animEffect transition="in" filter="fade">
                                      <p:cBhvr>
                                        <p:cTn id="63" dur="500"/>
                                        <p:tgtEl>
                                          <p:spTgt spid="84"/>
                                        </p:tgtEl>
                                      </p:cBhvr>
                                    </p:animEffect>
                                  </p:childTnLst>
                                </p:cTn>
                              </p:par>
                              <p:par>
                                <p:cTn id="64" presetID="9" presetClass="emph" presetSubtype="0" grpId="1" nodeType="withEffect">
                                  <p:stCondLst>
                                    <p:cond delay="0"/>
                                  </p:stCondLst>
                                  <p:childTnLst>
                                    <p:set>
                                      <p:cBhvr>
                                        <p:cTn id="65" dur="indefinite"/>
                                        <p:tgtEl>
                                          <p:spTgt spid="29"/>
                                        </p:tgtEl>
                                        <p:attrNameLst>
                                          <p:attrName>style.opacity</p:attrName>
                                        </p:attrNameLst>
                                      </p:cBhvr>
                                      <p:to>
                                        <p:strVal val="0.5"/>
                                      </p:to>
                                    </p:set>
                                    <p:animEffect filter="image" prLst="opacity: 0.5">
                                      <p:cBhvr rctx="IE">
                                        <p:cTn id="66" dur="indefinite"/>
                                        <p:tgtEl>
                                          <p:spTgt spid="29"/>
                                        </p:tgtEl>
                                      </p:cBhvr>
                                    </p:animEffect>
                                  </p:childTnLst>
                                </p:cTn>
                              </p:par>
                              <p:par>
                                <p:cTn id="67" presetID="9" presetClass="emph" presetSubtype="0" grpId="1" nodeType="withEffect" nodePh="1">
                                  <p:stCondLst>
                                    <p:cond delay="0"/>
                                  </p:stCondLst>
                                  <p:endCondLst>
                                    <p:cond evt="begin" delay="0">
                                      <p:tn val="67"/>
                                    </p:cond>
                                  </p:endCondLst>
                                  <p:childTnLst>
                                    <p:set>
                                      <p:cBhvr>
                                        <p:cTn id="68" dur="indefinite"/>
                                        <p:tgtEl>
                                          <p:spTgt spid="3"/>
                                        </p:tgtEl>
                                        <p:attrNameLst>
                                          <p:attrName>style.opacity</p:attrName>
                                        </p:attrNameLst>
                                      </p:cBhvr>
                                      <p:to>
                                        <p:strVal val="0.5"/>
                                      </p:to>
                                    </p:set>
                                    <p:animEffect filter="image" prLst="opacity: 0.5">
                                      <p:cBhvr rctx="IE">
                                        <p:cTn id="69" dur="indefinite"/>
                                        <p:tgtEl>
                                          <p:spTgt spid="3"/>
                                        </p:tgtEl>
                                      </p:cBhvr>
                                    </p:animEffect>
                                  </p:childTnLst>
                                </p:cTn>
                              </p:par>
                              <p:par>
                                <p:cTn id="70" presetID="9" presetClass="emph" presetSubtype="0" grpId="1" nodeType="withEffect">
                                  <p:stCondLst>
                                    <p:cond delay="0"/>
                                  </p:stCondLst>
                                  <p:childTnLst>
                                    <p:set>
                                      <p:cBhvr>
                                        <p:cTn id="71" dur="indefinite"/>
                                        <p:tgtEl>
                                          <p:spTgt spid="12"/>
                                        </p:tgtEl>
                                        <p:attrNameLst>
                                          <p:attrName>style.opacity</p:attrName>
                                        </p:attrNameLst>
                                      </p:cBhvr>
                                      <p:to>
                                        <p:strVal val="0.5"/>
                                      </p:to>
                                    </p:set>
                                    <p:animEffect filter="image" prLst="opacity: 0.5">
                                      <p:cBhvr rctx="IE">
                                        <p:cTn id="72" dur="indefinite"/>
                                        <p:tgtEl>
                                          <p:spTgt spid="12"/>
                                        </p:tgtEl>
                                      </p:cBhvr>
                                    </p:animEffect>
                                  </p:childTnLst>
                                </p:cTn>
                              </p:par>
                              <p:par>
                                <p:cTn id="73" presetID="9" presetClass="emph" presetSubtype="0" grpId="1" nodeType="withEffect">
                                  <p:stCondLst>
                                    <p:cond delay="0"/>
                                  </p:stCondLst>
                                  <p:childTnLst>
                                    <p:set>
                                      <p:cBhvr>
                                        <p:cTn id="74" dur="indefinite"/>
                                        <p:tgtEl>
                                          <p:spTgt spid="18"/>
                                        </p:tgtEl>
                                        <p:attrNameLst>
                                          <p:attrName>style.opacity</p:attrName>
                                        </p:attrNameLst>
                                      </p:cBhvr>
                                      <p:to>
                                        <p:strVal val="0.5"/>
                                      </p:to>
                                    </p:set>
                                    <p:animEffect filter="image" prLst="opacity: 0.5">
                                      <p:cBhvr rctx="IE">
                                        <p:cTn id="75" dur="indefinite"/>
                                        <p:tgtEl>
                                          <p:spTgt spid="18"/>
                                        </p:tgtEl>
                                      </p:cBhvr>
                                    </p:animEffect>
                                  </p:childTnLst>
                                </p:cTn>
                              </p:par>
                              <p:par>
                                <p:cTn id="76" presetID="9" presetClass="emph" presetSubtype="0" nodeType="withEffect">
                                  <p:stCondLst>
                                    <p:cond delay="0"/>
                                  </p:stCondLst>
                                  <p:childTnLst>
                                    <p:set>
                                      <p:cBhvr>
                                        <p:cTn id="77" dur="indefinite"/>
                                        <p:tgtEl>
                                          <p:spTgt spid="40"/>
                                        </p:tgtEl>
                                        <p:attrNameLst>
                                          <p:attrName>style.opacity</p:attrName>
                                        </p:attrNameLst>
                                      </p:cBhvr>
                                      <p:to>
                                        <p:strVal val="0.5"/>
                                      </p:to>
                                    </p:set>
                                    <p:animEffect filter="image" prLst="opacity: 0.5">
                                      <p:cBhvr rctx="IE">
                                        <p:cTn id="78" dur="indefinite"/>
                                        <p:tgtEl>
                                          <p:spTgt spid="40"/>
                                        </p:tgtEl>
                                      </p:cBhvr>
                                    </p:animEffect>
                                  </p:childTnLst>
                                </p:cTn>
                              </p:par>
                              <p:par>
                                <p:cTn id="79" presetID="9" presetClass="emph" presetSubtype="0" nodeType="withEffect">
                                  <p:stCondLst>
                                    <p:cond delay="0"/>
                                  </p:stCondLst>
                                  <p:childTnLst>
                                    <p:set>
                                      <p:cBhvr>
                                        <p:cTn id="80" dur="indefinite"/>
                                        <p:tgtEl>
                                          <p:spTgt spid="43"/>
                                        </p:tgtEl>
                                        <p:attrNameLst>
                                          <p:attrName>style.opacity</p:attrName>
                                        </p:attrNameLst>
                                      </p:cBhvr>
                                      <p:to>
                                        <p:strVal val="0.5"/>
                                      </p:to>
                                    </p:set>
                                    <p:animEffect filter="image" prLst="opacity: 0.5">
                                      <p:cBhvr rctx="IE">
                                        <p:cTn id="81" dur="indefinite"/>
                                        <p:tgtEl>
                                          <p:spTgt spid="43"/>
                                        </p:tgtEl>
                                      </p:cBhvr>
                                    </p:animEffect>
                                  </p:childTnLst>
                                </p:cTn>
                              </p:par>
                              <p:par>
                                <p:cTn id="82" presetID="9" presetClass="emph" presetSubtype="0" grpId="1" nodeType="withEffect">
                                  <p:stCondLst>
                                    <p:cond delay="0"/>
                                  </p:stCondLst>
                                  <p:childTnLst>
                                    <p:set>
                                      <p:cBhvr>
                                        <p:cTn id="83" dur="indefinite"/>
                                        <p:tgtEl>
                                          <p:spTgt spid="26"/>
                                        </p:tgtEl>
                                        <p:attrNameLst>
                                          <p:attrName>style.opacity</p:attrName>
                                        </p:attrNameLst>
                                      </p:cBhvr>
                                      <p:to>
                                        <p:strVal val="0.5"/>
                                      </p:to>
                                    </p:set>
                                    <p:animEffect filter="image" prLst="opacity: 0.5">
                                      <p:cBhvr rctx="IE">
                                        <p:cTn id="84" dur="indefinite"/>
                                        <p:tgtEl>
                                          <p:spTgt spid="26"/>
                                        </p:tgtEl>
                                      </p:cBhvr>
                                    </p:animEffect>
                                  </p:childTnLst>
                                </p:cTn>
                              </p:par>
                              <p:par>
                                <p:cTn id="85" presetID="9" presetClass="emph" presetSubtype="0" grpId="1" nodeType="withEffect">
                                  <p:stCondLst>
                                    <p:cond delay="0"/>
                                  </p:stCondLst>
                                  <p:childTnLst>
                                    <p:set>
                                      <p:cBhvr>
                                        <p:cTn id="86" dur="indefinite"/>
                                        <p:tgtEl>
                                          <p:spTgt spid="61"/>
                                        </p:tgtEl>
                                        <p:attrNameLst>
                                          <p:attrName>style.opacity</p:attrName>
                                        </p:attrNameLst>
                                      </p:cBhvr>
                                      <p:to>
                                        <p:strVal val="0.5"/>
                                      </p:to>
                                    </p:set>
                                    <p:animEffect filter="image" prLst="opacity: 0.5">
                                      <p:cBhvr rctx="IE">
                                        <p:cTn id="87" dur="indefinite"/>
                                        <p:tgtEl>
                                          <p:spTgt spid="61"/>
                                        </p:tgtEl>
                                      </p:cBhvr>
                                    </p:animEffect>
                                  </p:childTnLst>
                                </p:cTn>
                              </p:par>
                              <p:par>
                                <p:cTn id="88" presetID="9" presetClass="emph" presetSubtype="0" nodeType="withEffect">
                                  <p:stCondLst>
                                    <p:cond delay="0"/>
                                  </p:stCondLst>
                                  <p:childTnLst>
                                    <p:set>
                                      <p:cBhvr>
                                        <p:cTn id="89" dur="indefinite"/>
                                        <p:tgtEl>
                                          <p:spTgt spid="45"/>
                                        </p:tgtEl>
                                        <p:attrNameLst>
                                          <p:attrName>style.opacity</p:attrName>
                                        </p:attrNameLst>
                                      </p:cBhvr>
                                      <p:to>
                                        <p:strVal val="0.5"/>
                                      </p:to>
                                    </p:set>
                                    <p:animEffect filter="image" prLst="opacity: 0.5">
                                      <p:cBhvr rctx="IE">
                                        <p:cTn id="90" dur="indefinite"/>
                                        <p:tgtEl>
                                          <p:spTgt spid="45"/>
                                        </p:tgtEl>
                                      </p:cBhvr>
                                    </p:animEffect>
                                  </p:childTnLst>
                                </p:cTn>
                              </p:par>
                            </p:childTnLst>
                          </p:cTn>
                        </p:par>
                      </p:childTnLst>
                    </p:cTn>
                  </p:par>
                  <p:par>
                    <p:cTn id="91" fill="hold">
                      <p:stCondLst>
                        <p:cond delay="indefinite"/>
                      </p:stCondLst>
                      <p:childTnLst>
                        <p:par>
                          <p:cTn id="92" fill="hold">
                            <p:stCondLst>
                              <p:cond delay="0"/>
                            </p:stCondLst>
                            <p:childTnLst>
                              <p:par>
                                <p:cTn id="93" presetID="10" presetClass="entr" presetSubtype="0" fill="hold" grpId="0" nodeType="clickEffect">
                                  <p:stCondLst>
                                    <p:cond delay="0"/>
                                  </p:stCondLst>
                                  <p:childTnLst>
                                    <p:set>
                                      <p:cBhvr>
                                        <p:cTn id="94" dur="1" fill="hold">
                                          <p:stCondLst>
                                            <p:cond delay="0"/>
                                          </p:stCondLst>
                                        </p:cTn>
                                        <p:tgtEl>
                                          <p:spTgt spid="30"/>
                                        </p:tgtEl>
                                        <p:attrNameLst>
                                          <p:attrName>style.visibility</p:attrName>
                                        </p:attrNameLst>
                                      </p:cBhvr>
                                      <p:to>
                                        <p:strVal val="visible"/>
                                      </p:to>
                                    </p:set>
                                    <p:animEffect transition="in" filter="fade">
                                      <p:cBhvr>
                                        <p:cTn id="95" dur="500"/>
                                        <p:tgtEl>
                                          <p:spTgt spid="30"/>
                                        </p:tgtEl>
                                      </p:cBhvr>
                                    </p:animEffect>
                                  </p:childTnLst>
                                </p:cTn>
                              </p:par>
                              <p:par>
                                <p:cTn id="96" presetID="10" presetClass="entr" presetSubtype="0" fill="hold" grpId="0" nodeType="withEffect" nodePh="1">
                                  <p:stCondLst>
                                    <p:cond delay="0"/>
                                  </p:stCondLst>
                                  <p:endCondLst>
                                    <p:cond evt="begin" delay="0">
                                      <p:tn val="96"/>
                                    </p:cond>
                                  </p:endCondLst>
                                  <p:childTnLst>
                                    <p:set>
                                      <p:cBhvr>
                                        <p:cTn id="97" dur="1" fill="hold">
                                          <p:stCondLst>
                                            <p:cond delay="0"/>
                                          </p:stCondLst>
                                        </p:cTn>
                                        <p:tgtEl>
                                          <p:spTgt spid="10"/>
                                        </p:tgtEl>
                                        <p:attrNameLst>
                                          <p:attrName>style.visibility</p:attrName>
                                        </p:attrNameLst>
                                      </p:cBhvr>
                                      <p:to>
                                        <p:strVal val="visible"/>
                                      </p:to>
                                    </p:set>
                                    <p:animEffect transition="in" filter="fade">
                                      <p:cBhvr>
                                        <p:cTn id="98" dur="500"/>
                                        <p:tgtEl>
                                          <p:spTgt spid="10"/>
                                        </p:tgtEl>
                                      </p:cBhvr>
                                    </p:animEffect>
                                  </p:childTnLst>
                                </p:cTn>
                              </p:par>
                              <p:par>
                                <p:cTn id="99" presetID="10" presetClass="entr" presetSubtype="0" fill="hold" grpId="0" nodeType="withEffect">
                                  <p:stCondLst>
                                    <p:cond delay="0"/>
                                  </p:stCondLst>
                                  <p:childTnLst>
                                    <p:set>
                                      <p:cBhvr>
                                        <p:cTn id="100" dur="1" fill="hold">
                                          <p:stCondLst>
                                            <p:cond delay="0"/>
                                          </p:stCondLst>
                                        </p:cTn>
                                        <p:tgtEl>
                                          <p:spTgt spid="14"/>
                                        </p:tgtEl>
                                        <p:attrNameLst>
                                          <p:attrName>style.visibility</p:attrName>
                                        </p:attrNameLst>
                                      </p:cBhvr>
                                      <p:to>
                                        <p:strVal val="visible"/>
                                      </p:to>
                                    </p:set>
                                    <p:animEffect transition="in" filter="fade">
                                      <p:cBhvr>
                                        <p:cTn id="101" dur="500"/>
                                        <p:tgtEl>
                                          <p:spTgt spid="14"/>
                                        </p:tgtEl>
                                      </p:cBhvr>
                                    </p:animEffect>
                                  </p:childTnLst>
                                </p:cTn>
                              </p:par>
                              <p:par>
                                <p:cTn id="102" presetID="10" presetClass="entr" presetSubtype="0" fill="hold" nodeType="withEffect">
                                  <p:stCondLst>
                                    <p:cond delay="0"/>
                                  </p:stCondLst>
                                  <p:childTnLst>
                                    <p:set>
                                      <p:cBhvr>
                                        <p:cTn id="103" dur="1" fill="hold">
                                          <p:stCondLst>
                                            <p:cond delay="0"/>
                                          </p:stCondLst>
                                        </p:cTn>
                                        <p:tgtEl>
                                          <p:spTgt spid="41"/>
                                        </p:tgtEl>
                                        <p:attrNameLst>
                                          <p:attrName>style.visibility</p:attrName>
                                        </p:attrNameLst>
                                      </p:cBhvr>
                                      <p:to>
                                        <p:strVal val="visible"/>
                                      </p:to>
                                    </p:set>
                                    <p:animEffect transition="in" filter="fade">
                                      <p:cBhvr>
                                        <p:cTn id="104" dur="500"/>
                                        <p:tgtEl>
                                          <p:spTgt spid="41"/>
                                        </p:tgtEl>
                                      </p:cBhvr>
                                    </p:animEffect>
                                  </p:childTnLst>
                                </p:cTn>
                              </p:par>
                              <p:par>
                                <p:cTn id="105" presetID="10" presetClass="entr" presetSubtype="0" fill="hold" nodeType="withEffect">
                                  <p:stCondLst>
                                    <p:cond delay="0"/>
                                  </p:stCondLst>
                                  <p:childTnLst>
                                    <p:set>
                                      <p:cBhvr>
                                        <p:cTn id="106" dur="1" fill="hold">
                                          <p:stCondLst>
                                            <p:cond delay="0"/>
                                          </p:stCondLst>
                                        </p:cTn>
                                        <p:tgtEl>
                                          <p:spTgt spid="42"/>
                                        </p:tgtEl>
                                        <p:attrNameLst>
                                          <p:attrName>style.visibility</p:attrName>
                                        </p:attrNameLst>
                                      </p:cBhvr>
                                      <p:to>
                                        <p:strVal val="visible"/>
                                      </p:to>
                                    </p:set>
                                    <p:animEffect transition="in" filter="fade">
                                      <p:cBhvr>
                                        <p:cTn id="107" dur="500"/>
                                        <p:tgtEl>
                                          <p:spTgt spid="42"/>
                                        </p:tgtEl>
                                      </p:cBhvr>
                                    </p:animEffect>
                                  </p:childTnLst>
                                </p:cTn>
                              </p:par>
                              <p:par>
                                <p:cTn id="108" presetID="10" presetClass="entr" presetSubtype="0" fill="hold" grpId="0" nodeType="withEffect">
                                  <p:stCondLst>
                                    <p:cond delay="0"/>
                                  </p:stCondLst>
                                  <p:childTnLst>
                                    <p:set>
                                      <p:cBhvr>
                                        <p:cTn id="109" dur="1" fill="hold">
                                          <p:stCondLst>
                                            <p:cond delay="0"/>
                                          </p:stCondLst>
                                        </p:cTn>
                                        <p:tgtEl>
                                          <p:spTgt spid="15"/>
                                        </p:tgtEl>
                                        <p:attrNameLst>
                                          <p:attrName>style.visibility</p:attrName>
                                        </p:attrNameLst>
                                      </p:cBhvr>
                                      <p:to>
                                        <p:strVal val="visible"/>
                                      </p:to>
                                    </p:set>
                                    <p:animEffect transition="in" filter="fade">
                                      <p:cBhvr>
                                        <p:cTn id="110" dur="500"/>
                                        <p:tgtEl>
                                          <p:spTgt spid="15"/>
                                        </p:tgtEl>
                                      </p:cBhvr>
                                    </p:animEffect>
                                  </p:childTnLst>
                                </p:cTn>
                              </p:par>
                              <p:par>
                                <p:cTn id="111" presetID="10" presetClass="entr" presetSubtype="0" fill="hold" grpId="0" nodeType="withEffect">
                                  <p:stCondLst>
                                    <p:cond delay="0"/>
                                  </p:stCondLst>
                                  <p:childTnLst>
                                    <p:set>
                                      <p:cBhvr>
                                        <p:cTn id="112" dur="1" fill="hold">
                                          <p:stCondLst>
                                            <p:cond delay="0"/>
                                          </p:stCondLst>
                                        </p:cTn>
                                        <p:tgtEl>
                                          <p:spTgt spid="27"/>
                                        </p:tgtEl>
                                        <p:attrNameLst>
                                          <p:attrName>style.visibility</p:attrName>
                                        </p:attrNameLst>
                                      </p:cBhvr>
                                      <p:to>
                                        <p:strVal val="visible"/>
                                      </p:to>
                                    </p:set>
                                    <p:animEffect transition="in" filter="fade">
                                      <p:cBhvr>
                                        <p:cTn id="113" dur="500"/>
                                        <p:tgtEl>
                                          <p:spTgt spid="27"/>
                                        </p:tgtEl>
                                      </p:cBhvr>
                                    </p:animEffect>
                                  </p:childTnLst>
                                </p:cTn>
                              </p:par>
                              <p:par>
                                <p:cTn id="114" presetID="10" presetClass="entr" presetSubtype="0" fill="hold" grpId="0" nodeType="withEffect">
                                  <p:stCondLst>
                                    <p:cond delay="0"/>
                                  </p:stCondLst>
                                  <p:childTnLst>
                                    <p:set>
                                      <p:cBhvr>
                                        <p:cTn id="115" dur="1" fill="hold">
                                          <p:stCondLst>
                                            <p:cond delay="0"/>
                                          </p:stCondLst>
                                        </p:cTn>
                                        <p:tgtEl>
                                          <p:spTgt spid="4"/>
                                        </p:tgtEl>
                                        <p:attrNameLst>
                                          <p:attrName>style.visibility</p:attrName>
                                        </p:attrNameLst>
                                      </p:cBhvr>
                                      <p:to>
                                        <p:strVal val="visible"/>
                                      </p:to>
                                    </p:set>
                                    <p:animEffect transition="in" filter="fade">
                                      <p:cBhvr>
                                        <p:cTn id="116" dur="500"/>
                                        <p:tgtEl>
                                          <p:spTgt spid="4"/>
                                        </p:tgtEl>
                                      </p:cBhvr>
                                    </p:animEffect>
                                  </p:childTnLst>
                                </p:cTn>
                              </p:par>
                              <p:par>
                                <p:cTn id="117" presetID="10" presetClass="entr" presetSubtype="0" fill="hold" nodeType="withEffect">
                                  <p:stCondLst>
                                    <p:cond delay="0"/>
                                  </p:stCondLst>
                                  <p:childTnLst>
                                    <p:set>
                                      <p:cBhvr>
                                        <p:cTn id="118" dur="1" fill="hold">
                                          <p:stCondLst>
                                            <p:cond delay="0"/>
                                          </p:stCondLst>
                                        </p:cTn>
                                        <p:tgtEl>
                                          <p:spTgt spid="39"/>
                                        </p:tgtEl>
                                        <p:attrNameLst>
                                          <p:attrName>style.visibility</p:attrName>
                                        </p:attrNameLst>
                                      </p:cBhvr>
                                      <p:to>
                                        <p:strVal val="visible"/>
                                      </p:to>
                                    </p:set>
                                    <p:animEffect transition="in" filter="fade">
                                      <p:cBhvr>
                                        <p:cTn id="119" dur="500"/>
                                        <p:tgtEl>
                                          <p:spTgt spid="39"/>
                                        </p:tgtEl>
                                      </p:cBhvr>
                                    </p:animEffect>
                                  </p:childTnLst>
                                </p:cTn>
                              </p:par>
                              <p:par>
                                <p:cTn id="120" presetID="9" presetClass="emph" presetSubtype="0" grpId="1" nodeType="withEffect">
                                  <p:stCondLst>
                                    <p:cond delay="0"/>
                                  </p:stCondLst>
                                  <p:childTnLst>
                                    <p:set>
                                      <p:cBhvr>
                                        <p:cTn id="121" dur="indefinite"/>
                                        <p:tgtEl>
                                          <p:spTgt spid="13"/>
                                        </p:tgtEl>
                                        <p:attrNameLst>
                                          <p:attrName>style.opacity</p:attrName>
                                        </p:attrNameLst>
                                      </p:cBhvr>
                                      <p:to>
                                        <p:strVal val="0.5"/>
                                      </p:to>
                                    </p:set>
                                    <p:animEffect filter="image" prLst="opacity: 0.5">
                                      <p:cBhvr rctx="IE">
                                        <p:cTn id="122" dur="indefinite"/>
                                        <p:tgtEl>
                                          <p:spTgt spid="13"/>
                                        </p:tgtEl>
                                      </p:cBhvr>
                                    </p:animEffect>
                                  </p:childTnLst>
                                </p:cTn>
                              </p:par>
                              <p:par>
                                <p:cTn id="123" presetID="9" presetClass="emph" presetSubtype="0" grpId="1" nodeType="withEffect">
                                  <p:stCondLst>
                                    <p:cond delay="0"/>
                                  </p:stCondLst>
                                  <p:childTnLst>
                                    <p:set>
                                      <p:cBhvr>
                                        <p:cTn id="124" dur="indefinite"/>
                                        <p:tgtEl>
                                          <p:spTgt spid="19"/>
                                        </p:tgtEl>
                                        <p:attrNameLst>
                                          <p:attrName>style.opacity</p:attrName>
                                        </p:attrNameLst>
                                      </p:cBhvr>
                                      <p:to>
                                        <p:strVal val="0.5"/>
                                      </p:to>
                                    </p:set>
                                    <p:animEffect filter="image" prLst="opacity: 0.5">
                                      <p:cBhvr rctx="IE">
                                        <p:cTn id="125" dur="indefinite"/>
                                        <p:tgtEl>
                                          <p:spTgt spid="19"/>
                                        </p:tgtEl>
                                      </p:cBhvr>
                                    </p:animEffect>
                                  </p:childTnLst>
                                </p:cTn>
                              </p:par>
                              <p:par>
                                <p:cTn id="126" presetID="9" presetClass="emph" presetSubtype="0" grpId="1" nodeType="withEffect">
                                  <p:stCondLst>
                                    <p:cond delay="0"/>
                                  </p:stCondLst>
                                  <p:childTnLst>
                                    <p:set>
                                      <p:cBhvr>
                                        <p:cTn id="127" dur="indefinite"/>
                                        <p:tgtEl>
                                          <p:spTgt spid="21"/>
                                        </p:tgtEl>
                                        <p:attrNameLst>
                                          <p:attrName>style.opacity</p:attrName>
                                        </p:attrNameLst>
                                      </p:cBhvr>
                                      <p:to>
                                        <p:strVal val="0.5"/>
                                      </p:to>
                                    </p:set>
                                    <p:animEffect filter="image" prLst="opacity: 0.5">
                                      <p:cBhvr rctx="IE">
                                        <p:cTn id="128" dur="indefinite"/>
                                        <p:tgtEl>
                                          <p:spTgt spid="21"/>
                                        </p:tgtEl>
                                      </p:cBhvr>
                                    </p:animEffect>
                                  </p:childTnLst>
                                </p:cTn>
                              </p:par>
                              <p:par>
                                <p:cTn id="129" presetID="9" presetClass="emph" presetSubtype="0" grpId="1" nodeType="withEffect">
                                  <p:stCondLst>
                                    <p:cond delay="0"/>
                                  </p:stCondLst>
                                  <p:childTnLst>
                                    <p:set>
                                      <p:cBhvr>
                                        <p:cTn id="130" dur="indefinite"/>
                                        <p:tgtEl>
                                          <p:spTgt spid="51"/>
                                        </p:tgtEl>
                                        <p:attrNameLst>
                                          <p:attrName>style.opacity</p:attrName>
                                        </p:attrNameLst>
                                      </p:cBhvr>
                                      <p:to>
                                        <p:strVal val="0.5"/>
                                      </p:to>
                                    </p:set>
                                    <p:animEffect filter="image" prLst="opacity: 0.5">
                                      <p:cBhvr rctx="IE">
                                        <p:cTn id="131" dur="indefinite"/>
                                        <p:tgtEl>
                                          <p:spTgt spid="51"/>
                                        </p:tgtEl>
                                      </p:cBhvr>
                                    </p:animEffect>
                                  </p:childTnLst>
                                </p:cTn>
                              </p:par>
                              <p:par>
                                <p:cTn id="132" presetID="9" presetClass="emph" presetSubtype="0" nodeType="withEffect">
                                  <p:stCondLst>
                                    <p:cond delay="0"/>
                                  </p:stCondLst>
                                  <p:childTnLst>
                                    <p:set>
                                      <p:cBhvr>
                                        <p:cTn id="133" dur="indefinite"/>
                                        <p:tgtEl>
                                          <p:spTgt spid="52"/>
                                        </p:tgtEl>
                                        <p:attrNameLst>
                                          <p:attrName>style.opacity</p:attrName>
                                        </p:attrNameLst>
                                      </p:cBhvr>
                                      <p:to>
                                        <p:strVal val="0.5"/>
                                      </p:to>
                                    </p:set>
                                    <p:animEffect filter="image" prLst="opacity: 0.5">
                                      <p:cBhvr rctx="IE">
                                        <p:cTn id="134" dur="indefinite"/>
                                        <p:tgtEl>
                                          <p:spTgt spid="52"/>
                                        </p:tgtEl>
                                      </p:cBhvr>
                                    </p:animEffect>
                                  </p:childTnLst>
                                </p:cTn>
                              </p:par>
                              <p:par>
                                <p:cTn id="135" presetID="9" presetClass="emph" presetSubtype="0" nodeType="withEffect">
                                  <p:stCondLst>
                                    <p:cond delay="0"/>
                                  </p:stCondLst>
                                  <p:childTnLst>
                                    <p:set>
                                      <p:cBhvr>
                                        <p:cTn id="136" dur="indefinite"/>
                                        <p:tgtEl>
                                          <p:spTgt spid="54"/>
                                        </p:tgtEl>
                                        <p:attrNameLst>
                                          <p:attrName>style.opacity</p:attrName>
                                        </p:attrNameLst>
                                      </p:cBhvr>
                                      <p:to>
                                        <p:strVal val="0.5"/>
                                      </p:to>
                                    </p:set>
                                    <p:animEffect filter="image" prLst="opacity: 0.5">
                                      <p:cBhvr rctx="IE">
                                        <p:cTn id="137" dur="indefinite"/>
                                        <p:tgtEl>
                                          <p:spTgt spid="54"/>
                                        </p:tgtEl>
                                      </p:cBhvr>
                                    </p:animEffect>
                                  </p:childTnLst>
                                </p:cTn>
                              </p:par>
                              <p:par>
                                <p:cTn id="138" presetID="9" presetClass="emph" presetSubtype="0" grpId="1" nodeType="withEffect">
                                  <p:stCondLst>
                                    <p:cond delay="0"/>
                                  </p:stCondLst>
                                  <p:childTnLst>
                                    <p:set>
                                      <p:cBhvr>
                                        <p:cTn id="139" dur="indefinite"/>
                                        <p:tgtEl>
                                          <p:spTgt spid="55"/>
                                        </p:tgtEl>
                                        <p:attrNameLst>
                                          <p:attrName>style.opacity</p:attrName>
                                        </p:attrNameLst>
                                      </p:cBhvr>
                                      <p:to>
                                        <p:strVal val="0.5"/>
                                      </p:to>
                                    </p:set>
                                    <p:animEffect filter="image" prLst="opacity: 0.5">
                                      <p:cBhvr rctx="IE">
                                        <p:cTn id="140" dur="indefinite"/>
                                        <p:tgtEl>
                                          <p:spTgt spid="55"/>
                                        </p:tgtEl>
                                      </p:cBhvr>
                                    </p:animEffect>
                                  </p:childTnLst>
                                </p:cTn>
                              </p:par>
                              <p:par>
                                <p:cTn id="141" presetID="9" presetClass="emph" presetSubtype="0" nodeType="withEffect">
                                  <p:stCondLst>
                                    <p:cond delay="0"/>
                                  </p:stCondLst>
                                  <p:childTnLst>
                                    <p:set>
                                      <p:cBhvr>
                                        <p:cTn id="142" dur="indefinite"/>
                                        <p:tgtEl>
                                          <p:spTgt spid="65"/>
                                        </p:tgtEl>
                                        <p:attrNameLst>
                                          <p:attrName>style.opacity</p:attrName>
                                        </p:attrNameLst>
                                      </p:cBhvr>
                                      <p:to>
                                        <p:strVal val="0.5"/>
                                      </p:to>
                                    </p:set>
                                    <p:animEffect filter="image" prLst="opacity: 0.5">
                                      <p:cBhvr rctx="IE">
                                        <p:cTn id="143" dur="indefinite"/>
                                        <p:tgtEl>
                                          <p:spTgt spid="65"/>
                                        </p:tgtEl>
                                      </p:cBhvr>
                                    </p:animEffect>
                                  </p:childTnLst>
                                </p:cTn>
                              </p:par>
                              <p:par>
                                <p:cTn id="144" presetID="9" presetClass="emph" presetSubtype="0" nodeType="withEffect">
                                  <p:stCondLst>
                                    <p:cond delay="0"/>
                                  </p:stCondLst>
                                  <p:childTnLst>
                                    <p:set>
                                      <p:cBhvr>
                                        <p:cTn id="145" dur="indefinite"/>
                                        <p:tgtEl>
                                          <p:spTgt spid="83"/>
                                        </p:tgtEl>
                                        <p:attrNameLst>
                                          <p:attrName>style.opacity</p:attrName>
                                        </p:attrNameLst>
                                      </p:cBhvr>
                                      <p:to>
                                        <p:strVal val="0.5"/>
                                      </p:to>
                                    </p:set>
                                    <p:animEffect filter="image" prLst="opacity: 0.5">
                                      <p:cBhvr rctx="IE">
                                        <p:cTn id="146" dur="indefinite"/>
                                        <p:tgtEl>
                                          <p:spTgt spid="83"/>
                                        </p:tgtEl>
                                      </p:cBhvr>
                                    </p:animEffect>
                                  </p:childTnLst>
                                </p:cTn>
                              </p:par>
                              <p:par>
                                <p:cTn id="147" presetID="9" presetClass="emph" presetSubtype="0" grpId="1" nodeType="withEffect">
                                  <p:stCondLst>
                                    <p:cond delay="0"/>
                                  </p:stCondLst>
                                  <p:childTnLst>
                                    <p:set>
                                      <p:cBhvr>
                                        <p:cTn id="148" dur="indefinite"/>
                                        <p:tgtEl>
                                          <p:spTgt spid="84"/>
                                        </p:tgtEl>
                                        <p:attrNameLst>
                                          <p:attrName>style.opacity</p:attrName>
                                        </p:attrNameLst>
                                      </p:cBhvr>
                                      <p:to>
                                        <p:strVal val="0.5"/>
                                      </p:to>
                                    </p:set>
                                    <p:animEffect filter="image" prLst="opacity: 0.5">
                                      <p:cBhvr rctx="IE">
                                        <p:cTn id="149" dur="indefinite"/>
                                        <p:tgtEl>
                                          <p:spTgt spid="84"/>
                                        </p:tgtEl>
                                      </p:cBhvr>
                                    </p:animEffect>
                                  </p:childTnLst>
                                </p:cTn>
                              </p:par>
                            </p:childTnLst>
                          </p:cTn>
                        </p:par>
                      </p:childTnLst>
                    </p:cTn>
                  </p:par>
                  <p:par>
                    <p:cTn id="150" fill="hold">
                      <p:stCondLst>
                        <p:cond delay="indefinite"/>
                      </p:stCondLst>
                      <p:childTnLst>
                        <p:par>
                          <p:cTn id="151" fill="hold">
                            <p:stCondLst>
                              <p:cond delay="0"/>
                            </p:stCondLst>
                            <p:childTnLst>
                              <p:par>
                                <p:cTn id="152" presetID="10" presetClass="entr" presetSubtype="0" fill="hold" grpId="0" nodeType="clickEffect">
                                  <p:stCondLst>
                                    <p:cond delay="0"/>
                                  </p:stCondLst>
                                  <p:childTnLst>
                                    <p:set>
                                      <p:cBhvr>
                                        <p:cTn id="153" dur="1" fill="hold">
                                          <p:stCondLst>
                                            <p:cond delay="0"/>
                                          </p:stCondLst>
                                        </p:cTn>
                                        <p:tgtEl>
                                          <p:spTgt spid="71"/>
                                        </p:tgtEl>
                                        <p:attrNameLst>
                                          <p:attrName>style.visibility</p:attrName>
                                        </p:attrNameLst>
                                      </p:cBhvr>
                                      <p:to>
                                        <p:strVal val="visible"/>
                                      </p:to>
                                    </p:set>
                                    <p:animEffect transition="in" filter="fade">
                                      <p:cBhvr>
                                        <p:cTn id="154" dur="500"/>
                                        <p:tgtEl>
                                          <p:spTgt spid="71"/>
                                        </p:tgtEl>
                                      </p:cBhvr>
                                    </p:animEffect>
                                  </p:childTnLst>
                                </p:cTn>
                              </p:par>
                              <p:par>
                                <p:cTn id="155" presetID="10" presetClass="entr" presetSubtype="0" fill="hold" grpId="0" nodeType="withEffect">
                                  <p:stCondLst>
                                    <p:cond delay="0"/>
                                  </p:stCondLst>
                                  <p:childTnLst>
                                    <p:set>
                                      <p:cBhvr>
                                        <p:cTn id="156" dur="1" fill="hold">
                                          <p:stCondLst>
                                            <p:cond delay="0"/>
                                          </p:stCondLst>
                                        </p:cTn>
                                        <p:tgtEl>
                                          <p:spTgt spid="75"/>
                                        </p:tgtEl>
                                        <p:attrNameLst>
                                          <p:attrName>style.visibility</p:attrName>
                                        </p:attrNameLst>
                                      </p:cBhvr>
                                      <p:to>
                                        <p:strVal val="visible"/>
                                      </p:to>
                                    </p:set>
                                    <p:animEffect transition="in" filter="fade">
                                      <p:cBhvr>
                                        <p:cTn id="157" dur="500"/>
                                        <p:tgtEl>
                                          <p:spTgt spid="75"/>
                                        </p:tgtEl>
                                      </p:cBhvr>
                                    </p:animEffect>
                                  </p:childTnLst>
                                </p:cTn>
                              </p:par>
                              <p:par>
                                <p:cTn id="158" presetID="10" presetClass="entr" presetSubtype="0" fill="hold" grpId="0" nodeType="withEffect">
                                  <p:stCondLst>
                                    <p:cond delay="0"/>
                                  </p:stCondLst>
                                  <p:childTnLst>
                                    <p:set>
                                      <p:cBhvr>
                                        <p:cTn id="159" dur="1" fill="hold">
                                          <p:stCondLst>
                                            <p:cond delay="0"/>
                                          </p:stCondLst>
                                        </p:cTn>
                                        <p:tgtEl>
                                          <p:spTgt spid="78"/>
                                        </p:tgtEl>
                                        <p:attrNameLst>
                                          <p:attrName>style.visibility</p:attrName>
                                        </p:attrNameLst>
                                      </p:cBhvr>
                                      <p:to>
                                        <p:strVal val="visible"/>
                                      </p:to>
                                    </p:set>
                                    <p:animEffect transition="in" filter="fade">
                                      <p:cBhvr>
                                        <p:cTn id="160" dur="500"/>
                                        <p:tgtEl>
                                          <p:spTgt spid="78"/>
                                        </p:tgtEl>
                                      </p:cBhvr>
                                    </p:animEffect>
                                  </p:childTnLst>
                                </p:cTn>
                              </p:par>
                              <p:par>
                                <p:cTn id="161" presetID="10" presetClass="entr" presetSubtype="0" fill="hold" grpId="0" nodeType="withEffect">
                                  <p:stCondLst>
                                    <p:cond delay="0"/>
                                  </p:stCondLst>
                                  <p:childTnLst>
                                    <p:set>
                                      <p:cBhvr>
                                        <p:cTn id="162" dur="1" fill="hold">
                                          <p:stCondLst>
                                            <p:cond delay="0"/>
                                          </p:stCondLst>
                                        </p:cTn>
                                        <p:tgtEl>
                                          <p:spTgt spid="66"/>
                                        </p:tgtEl>
                                        <p:attrNameLst>
                                          <p:attrName>style.visibility</p:attrName>
                                        </p:attrNameLst>
                                      </p:cBhvr>
                                      <p:to>
                                        <p:strVal val="visible"/>
                                      </p:to>
                                    </p:set>
                                    <p:animEffect transition="in" filter="fade">
                                      <p:cBhvr>
                                        <p:cTn id="163" dur="500"/>
                                        <p:tgtEl>
                                          <p:spTgt spid="66"/>
                                        </p:tgtEl>
                                      </p:cBhvr>
                                    </p:animEffect>
                                  </p:childTnLst>
                                </p:cTn>
                              </p:par>
                              <p:par>
                                <p:cTn id="164" presetID="10" presetClass="entr" presetSubtype="0" fill="hold" nodeType="withEffect">
                                  <p:stCondLst>
                                    <p:cond delay="0"/>
                                  </p:stCondLst>
                                  <p:childTnLst>
                                    <p:set>
                                      <p:cBhvr>
                                        <p:cTn id="165" dur="1" fill="hold">
                                          <p:stCondLst>
                                            <p:cond delay="0"/>
                                          </p:stCondLst>
                                        </p:cTn>
                                        <p:tgtEl>
                                          <p:spTgt spid="72"/>
                                        </p:tgtEl>
                                        <p:attrNameLst>
                                          <p:attrName>style.visibility</p:attrName>
                                        </p:attrNameLst>
                                      </p:cBhvr>
                                      <p:to>
                                        <p:strVal val="visible"/>
                                      </p:to>
                                    </p:set>
                                    <p:animEffect transition="in" filter="fade">
                                      <p:cBhvr>
                                        <p:cTn id="166" dur="500"/>
                                        <p:tgtEl>
                                          <p:spTgt spid="72"/>
                                        </p:tgtEl>
                                      </p:cBhvr>
                                    </p:animEffect>
                                  </p:childTnLst>
                                </p:cTn>
                              </p:par>
                              <p:par>
                                <p:cTn id="167" presetID="10" presetClass="entr" presetSubtype="0" fill="hold" nodeType="withEffect">
                                  <p:stCondLst>
                                    <p:cond delay="0"/>
                                  </p:stCondLst>
                                  <p:childTnLst>
                                    <p:set>
                                      <p:cBhvr>
                                        <p:cTn id="168" dur="1" fill="hold">
                                          <p:stCondLst>
                                            <p:cond delay="0"/>
                                          </p:stCondLst>
                                        </p:cTn>
                                        <p:tgtEl>
                                          <p:spTgt spid="73"/>
                                        </p:tgtEl>
                                        <p:attrNameLst>
                                          <p:attrName>style.visibility</p:attrName>
                                        </p:attrNameLst>
                                      </p:cBhvr>
                                      <p:to>
                                        <p:strVal val="visible"/>
                                      </p:to>
                                    </p:set>
                                    <p:animEffect transition="in" filter="fade">
                                      <p:cBhvr>
                                        <p:cTn id="169" dur="500"/>
                                        <p:tgtEl>
                                          <p:spTgt spid="73"/>
                                        </p:tgtEl>
                                      </p:cBhvr>
                                    </p:animEffect>
                                  </p:childTnLst>
                                </p:cTn>
                              </p:par>
                              <p:par>
                                <p:cTn id="170" presetID="10" presetClass="entr" presetSubtype="0" fill="hold" grpId="0" nodeType="withEffect" nodePh="1">
                                  <p:stCondLst>
                                    <p:cond delay="0"/>
                                  </p:stCondLst>
                                  <p:endCondLst>
                                    <p:cond evt="begin" delay="0">
                                      <p:tn val="170"/>
                                    </p:cond>
                                  </p:endCondLst>
                                  <p:childTnLst>
                                    <p:set>
                                      <p:cBhvr>
                                        <p:cTn id="171" dur="1" fill="hold">
                                          <p:stCondLst>
                                            <p:cond delay="0"/>
                                          </p:stCondLst>
                                        </p:cTn>
                                        <p:tgtEl>
                                          <p:spTgt spid="76"/>
                                        </p:tgtEl>
                                        <p:attrNameLst>
                                          <p:attrName>style.visibility</p:attrName>
                                        </p:attrNameLst>
                                      </p:cBhvr>
                                      <p:to>
                                        <p:strVal val="visible"/>
                                      </p:to>
                                    </p:set>
                                    <p:animEffect transition="in" filter="fade">
                                      <p:cBhvr>
                                        <p:cTn id="172" dur="500"/>
                                        <p:tgtEl>
                                          <p:spTgt spid="76"/>
                                        </p:tgtEl>
                                      </p:cBhvr>
                                    </p:animEffect>
                                  </p:childTnLst>
                                </p:cTn>
                              </p:par>
                              <p:par>
                                <p:cTn id="173" presetID="10" presetClass="entr" presetSubtype="0" fill="hold" grpId="0" nodeType="withEffect">
                                  <p:stCondLst>
                                    <p:cond delay="0"/>
                                  </p:stCondLst>
                                  <p:childTnLst>
                                    <p:set>
                                      <p:cBhvr>
                                        <p:cTn id="174" dur="1" fill="hold">
                                          <p:stCondLst>
                                            <p:cond delay="0"/>
                                          </p:stCondLst>
                                        </p:cTn>
                                        <p:tgtEl>
                                          <p:spTgt spid="77"/>
                                        </p:tgtEl>
                                        <p:attrNameLst>
                                          <p:attrName>style.visibility</p:attrName>
                                        </p:attrNameLst>
                                      </p:cBhvr>
                                      <p:to>
                                        <p:strVal val="visible"/>
                                      </p:to>
                                    </p:set>
                                    <p:animEffect transition="in" filter="fade">
                                      <p:cBhvr>
                                        <p:cTn id="175" dur="500"/>
                                        <p:tgtEl>
                                          <p:spTgt spid="77"/>
                                        </p:tgtEl>
                                      </p:cBhvr>
                                    </p:animEffect>
                                  </p:childTnLst>
                                </p:cTn>
                              </p:par>
                              <p:par>
                                <p:cTn id="176" presetID="10" presetClass="entr" presetSubtype="0" fill="hold" nodeType="withEffect">
                                  <p:stCondLst>
                                    <p:cond delay="0"/>
                                  </p:stCondLst>
                                  <p:childTnLst>
                                    <p:set>
                                      <p:cBhvr>
                                        <p:cTn id="177" dur="1" fill="hold">
                                          <p:stCondLst>
                                            <p:cond delay="0"/>
                                          </p:stCondLst>
                                        </p:cTn>
                                        <p:tgtEl>
                                          <p:spTgt spid="7"/>
                                        </p:tgtEl>
                                        <p:attrNameLst>
                                          <p:attrName>style.visibility</p:attrName>
                                        </p:attrNameLst>
                                      </p:cBhvr>
                                      <p:to>
                                        <p:strVal val="visible"/>
                                      </p:to>
                                    </p:set>
                                    <p:animEffect transition="in" filter="fade">
                                      <p:cBhvr>
                                        <p:cTn id="178" dur="500"/>
                                        <p:tgtEl>
                                          <p:spTgt spid="7"/>
                                        </p:tgtEl>
                                      </p:cBhvr>
                                    </p:animEffect>
                                  </p:childTnLst>
                                </p:cTn>
                              </p:par>
                              <p:par>
                                <p:cTn id="179" presetID="9" presetClass="emph" presetSubtype="0" grpId="1" nodeType="withEffect">
                                  <p:stCondLst>
                                    <p:cond delay="0"/>
                                  </p:stCondLst>
                                  <p:childTnLst>
                                    <p:set>
                                      <p:cBhvr>
                                        <p:cTn id="180" dur="indefinite"/>
                                        <p:tgtEl>
                                          <p:spTgt spid="30"/>
                                        </p:tgtEl>
                                        <p:attrNameLst>
                                          <p:attrName>style.opacity</p:attrName>
                                        </p:attrNameLst>
                                      </p:cBhvr>
                                      <p:to>
                                        <p:strVal val="0.5"/>
                                      </p:to>
                                    </p:set>
                                    <p:animEffect filter="image" prLst="opacity: 0.5">
                                      <p:cBhvr rctx="IE">
                                        <p:cTn id="181" dur="indefinite"/>
                                        <p:tgtEl>
                                          <p:spTgt spid="30"/>
                                        </p:tgtEl>
                                      </p:cBhvr>
                                    </p:animEffect>
                                  </p:childTnLst>
                                </p:cTn>
                              </p:par>
                              <p:par>
                                <p:cTn id="182" presetID="9" presetClass="emph" presetSubtype="0" grpId="1" nodeType="withEffect" nodePh="1">
                                  <p:stCondLst>
                                    <p:cond delay="0"/>
                                  </p:stCondLst>
                                  <p:endCondLst>
                                    <p:cond evt="begin" delay="0">
                                      <p:tn val="182"/>
                                    </p:cond>
                                  </p:endCondLst>
                                  <p:childTnLst>
                                    <p:set>
                                      <p:cBhvr>
                                        <p:cTn id="183" dur="indefinite"/>
                                        <p:tgtEl>
                                          <p:spTgt spid="10"/>
                                        </p:tgtEl>
                                        <p:attrNameLst>
                                          <p:attrName>style.opacity</p:attrName>
                                        </p:attrNameLst>
                                      </p:cBhvr>
                                      <p:to>
                                        <p:strVal val="0.5"/>
                                      </p:to>
                                    </p:set>
                                    <p:animEffect filter="image" prLst="opacity: 0.5">
                                      <p:cBhvr rctx="IE">
                                        <p:cTn id="184" dur="indefinite"/>
                                        <p:tgtEl>
                                          <p:spTgt spid="10"/>
                                        </p:tgtEl>
                                      </p:cBhvr>
                                    </p:animEffect>
                                  </p:childTnLst>
                                </p:cTn>
                              </p:par>
                              <p:par>
                                <p:cTn id="185" presetID="9" presetClass="emph" presetSubtype="0" grpId="1" nodeType="withEffect">
                                  <p:stCondLst>
                                    <p:cond delay="0"/>
                                  </p:stCondLst>
                                  <p:childTnLst>
                                    <p:set>
                                      <p:cBhvr>
                                        <p:cTn id="186" dur="indefinite"/>
                                        <p:tgtEl>
                                          <p:spTgt spid="14"/>
                                        </p:tgtEl>
                                        <p:attrNameLst>
                                          <p:attrName>style.opacity</p:attrName>
                                        </p:attrNameLst>
                                      </p:cBhvr>
                                      <p:to>
                                        <p:strVal val="0.5"/>
                                      </p:to>
                                    </p:set>
                                    <p:animEffect filter="image" prLst="opacity: 0.5">
                                      <p:cBhvr rctx="IE">
                                        <p:cTn id="187" dur="indefinite"/>
                                        <p:tgtEl>
                                          <p:spTgt spid="14"/>
                                        </p:tgtEl>
                                      </p:cBhvr>
                                    </p:animEffect>
                                  </p:childTnLst>
                                </p:cTn>
                              </p:par>
                              <p:par>
                                <p:cTn id="188" presetID="9" presetClass="emph" presetSubtype="0" nodeType="withEffect">
                                  <p:stCondLst>
                                    <p:cond delay="0"/>
                                  </p:stCondLst>
                                  <p:childTnLst>
                                    <p:set>
                                      <p:cBhvr>
                                        <p:cTn id="189" dur="indefinite"/>
                                        <p:tgtEl>
                                          <p:spTgt spid="41"/>
                                        </p:tgtEl>
                                        <p:attrNameLst>
                                          <p:attrName>style.opacity</p:attrName>
                                        </p:attrNameLst>
                                      </p:cBhvr>
                                      <p:to>
                                        <p:strVal val="0.5"/>
                                      </p:to>
                                    </p:set>
                                    <p:animEffect filter="image" prLst="opacity: 0.5">
                                      <p:cBhvr rctx="IE">
                                        <p:cTn id="190" dur="indefinite"/>
                                        <p:tgtEl>
                                          <p:spTgt spid="41"/>
                                        </p:tgtEl>
                                      </p:cBhvr>
                                    </p:animEffect>
                                  </p:childTnLst>
                                </p:cTn>
                              </p:par>
                              <p:par>
                                <p:cTn id="191" presetID="9" presetClass="emph" presetSubtype="0" nodeType="withEffect">
                                  <p:stCondLst>
                                    <p:cond delay="0"/>
                                  </p:stCondLst>
                                  <p:childTnLst>
                                    <p:set>
                                      <p:cBhvr>
                                        <p:cTn id="192" dur="indefinite"/>
                                        <p:tgtEl>
                                          <p:spTgt spid="42"/>
                                        </p:tgtEl>
                                        <p:attrNameLst>
                                          <p:attrName>style.opacity</p:attrName>
                                        </p:attrNameLst>
                                      </p:cBhvr>
                                      <p:to>
                                        <p:strVal val="0.5"/>
                                      </p:to>
                                    </p:set>
                                    <p:animEffect filter="image" prLst="opacity: 0.5">
                                      <p:cBhvr rctx="IE">
                                        <p:cTn id="193" dur="indefinite"/>
                                        <p:tgtEl>
                                          <p:spTgt spid="42"/>
                                        </p:tgtEl>
                                      </p:cBhvr>
                                    </p:animEffect>
                                  </p:childTnLst>
                                </p:cTn>
                              </p:par>
                              <p:par>
                                <p:cTn id="194" presetID="9" presetClass="emph" presetSubtype="0" grpId="1" nodeType="withEffect">
                                  <p:stCondLst>
                                    <p:cond delay="0"/>
                                  </p:stCondLst>
                                  <p:childTnLst>
                                    <p:set>
                                      <p:cBhvr>
                                        <p:cTn id="195" dur="indefinite"/>
                                        <p:tgtEl>
                                          <p:spTgt spid="15"/>
                                        </p:tgtEl>
                                        <p:attrNameLst>
                                          <p:attrName>style.opacity</p:attrName>
                                        </p:attrNameLst>
                                      </p:cBhvr>
                                      <p:to>
                                        <p:strVal val="0.5"/>
                                      </p:to>
                                    </p:set>
                                    <p:animEffect filter="image" prLst="opacity: 0.5">
                                      <p:cBhvr rctx="IE">
                                        <p:cTn id="196" dur="indefinite"/>
                                        <p:tgtEl>
                                          <p:spTgt spid="15"/>
                                        </p:tgtEl>
                                      </p:cBhvr>
                                    </p:animEffect>
                                  </p:childTnLst>
                                </p:cTn>
                              </p:par>
                              <p:par>
                                <p:cTn id="197" presetID="9" presetClass="emph" presetSubtype="0" grpId="1" nodeType="withEffect">
                                  <p:stCondLst>
                                    <p:cond delay="0"/>
                                  </p:stCondLst>
                                  <p:childTnLst>
                                    <p:set>
                                      <p:cBhvr>
                                        <p:cTn id="198" dur="indefinite"/>
                                        <p:tgtEl>
                                          <p:spTgt spid="27"/>
                                        </p:tgtEl>
                                        <p:attrNameLst>
                                          <p:attrName>style.opacity</p:attrName>
                                        </p:attrNameLst>
                                      </p:cBhvr>
                                      <p:to>
                                        <p:strVal val="0.5"/>
                                      </p:to>
                                    </p:set>
                                    <p:animEffect filter="image" prLst="opacity: 0.5">
                                      <p:cBhvr rctx="IE">
                                        <p:cTn id="199" dur="indefinite"/>
                                        <p:tgtEl>
                                          <p:spTgt spid="27"/>
                                        </p:tgtEl>
                                      </p:cBhvr>
                                    </p:animEffect>
                                  </p:childTnLst>
                                </p:cTn>
                              </p:par>
                              <p:par>
                                <p:cTn id="200" presetID="9" presetClass="emph" presetSubtype="0" grpId="1" nodeType="withEffect">
                                  <p:stCondLst>
                                    <p:cond delay="0"/>
                                  </p:stCondLst>
                                  <p:childTnLst>
                                    <p:set>
                                      <p:cBhvr>
                                        <p:cTn id="201" dur="indefinite"/>
                                        <p:tgtEl>
                                          <p:spTgt spid="4"/>
                                        </p:tgtEl>
                                        <p:attrNameLst>
                                          <p:attrName>style.opacity</p:attrName>
                                        </p:attrNameLst>
                                      </p:cBhvr>
                                      <p:to>
                                        <p:strVal val="0.5"/>
                                      </p:to>
                                    </p:set>
                                    <p:animEffect filter="image" prLst="opacity: 0.5">
                                      <p:cBhvr rctx="IE">
                                        <p:cTn id="202" dur="indefinite"/>
                                        <p:tgtEl>
                                          <p:spTgt spid="4"/>
                                        </p:tgtEl>
                                      </p:cBhvr>
                                    </p:animEffect>
                                  </p:childTnLst>
                                </p:cTn>
                              </p:par>
                              <p:par>
                                <p:cTn id="203" presetID="9" presetClass="emph" presetSubtype="0" nodeType="withEffect">
                                  <p:stCondLst>
                                    <p:cond delay="0"/>
                                  </p:stCondLst>
                                  <p:childTnLst>
                                    <p:set>
                                      <p:cBhvr>
                                        <p:cTn id="204" dur="indefinite"/>
                                        <p:tgtEl>
                                          <p:spTgt spid="39"/>
                                        </p:tgtEl>
                                        <p:attrNameLst>
                                          <p:attrName>style.opacity</p:attrName>
                                        </p:attrNameLst>
                                      </p:cBhvr>
                                      <p:to>
                                        <p:strVal val="0.5"/>
                                      </p:to>
                                    </p:set>
                                    <p:animEffect filter="image" prLst="opacity: 0.5">
                                      <p:cBhvr rctx="IE">
                                        <p:cTn id="205" dur="indefinite"/>
                                        <p:tgtEl>
                                          <p:spTgt spid="39"/>
                                        </p:tgtEl>
                                      </p:cBhvr>
                                    </p:animEffect>
                                  </p:childTnLst>
                                </p:cTn>
                              </p:par>
                            </p:childTnLst>
                          </p:cTn>
                        </p:par>
                      </p:childTnLst>
                    </p:cTn>
                  </p:par>
                  <p:par>
                    <p:cTn id="206" fill="hold">
                      <p:stCondLst>
                        <p:cond delay="indefinite"/>
                      </p:stCondLst>
                      <p:childTnLst>
                        <p:par>
                          <p:cTn id="207" fill="hold">
                            <p:stCondLst>
                              <p:cond delay="0"/>
                            </p:stCondLst>
                            <p:childTnLst>
                              <p:par>
                                <p:cTn id="208" presetID="10" presetClass="entr" presetSubtype="0" fill="hold" grpId="0" nodeType="clickEffect">
                                  <p:stCondLst>
                                    <p:cond delay="0"/>
                                  </p:stCondLst>
                                  <p:childTnLst>
                                    <p:set>
                                      <p:cBhvr>
                                        <p:cTn id="209" dur="1" fill="hold">
                                          <p:stCondLst>
                                            <p:cond delay="0"/>
                                          </p:stCondLst>
                                        </p:cTn>
                                        <p:tgtEl>
                                          <p:spTgt spid="57"/>
                                        </p:tgtEl>
                                        <p:attrNameLst>
                                          <p:attrName>style.visibility</p:attrName>
                                        </p:attrNameLst>
                                      </p:cBhvr>
                                      <p:to>
                                        <p:strVal val="visible"/>
                                      </p:to>
                                    </p:set>
                                    <p:animEffect transition="in" filter="fade">
                                      <p:cBhvr>
                                        <p:cTn id="210" dur="500"/>
                                        <p:tgtEl>
                                          <p:spTgt spid="57"/>
                                        </p:tgtEl>
                                      </p:cBhvr>
                                    </p:animEffect>
                                  </p:childTnLst>
                                </p:cTn>
                              </p:par>
                              <p:par>
                                <p:cTn id="211" presetID="10" presetClass="entr" presetSubtype="0" fill="hold" grpId="0" nodeType="withEffect">
                                  <p:stCondLst>
                                    <p:cond delay="0"/>
                                  </p:stCondLst>
                                  <p:childTnLst>
                                    <p:set>
                                      <p:cBhvr>
                                        <p:cTn id="212" dur="1" fill="hold">
                                          <p:stCondLst>
                                            <p:cond delay="0"/>
                                          </p:stCondLst>
                                        </p:cTn>
                                        <p:tgtEl>
                                          <p:spTgt spid="59"/>
                                        </p:tgtEl>
                                        <p:attrNameLst>
                                          <p:attrName>style.visibility</p:attrName>
                                        </p:attrNameLst>
                                      </p:cBhvr>
                                      <p:to>
                                        <p:strVal val="visible"/>
                                      </p:to>
                                    </p:set>
                                    <p:animEffect transition="in" filter="fade">
                                      <p:cBhvr>
                                        <p:cTn id="213" dur="500"/>
                                        <p:tgtEl>
                                          <p:spTgt spid="59"/>
                                        </p:tgtEl>
                                      </p:cBhvr>
                                    </p:animEffect>
                                  </p:childTnLst>
                                </p:cTn>
                              </p:par>
                              <p:par>
                                <p:cTn id="214" presetID="9" presetClass="emph" presetSubtype="0" grpId="2" nodeType="withEffect">
                                  <p:stCondLst>
                                    <p:cond delay="0"/>
                                  </p:stCondLst>
                                  <p:childTnLst>
                                    <p:set>
                                      <p:cBhvr>
                                        <p:cTn id="215" dur="indefinite"/>
                                        <p:tgtEl>
                                          <p:spTgt spid="29"/>
                                        </p:tgtEl>
                                        <p:attrNameLst>
                                          <p:attrName>style.opacity</p:attrName>
                                        </p:attrNameLst>
                                      </p:cBhvr>
                                      <p:to>
                                        <p:strVal val="1"/>
                                      </p:to>
                                    </p:set>
                                    <p:animEffect filter="image" prLst="opacity: 1">
                                      <p:cBhvr rctx="IE">
                                        <p:cTn id="216" dur="indefinite"/>
                                        <p:tgtEl>
                                          <p:spTgt spid="29"/>
                                        </p:tgtEl>
                                      </p:cBhvr>
                                    </p:animEffect>
                                  </p:childTnLst>
                                </p:cTn>
                              </p:par>
                              <p:par>
                                <p:cTn id="217" presetID="9" presetClass="emph" presetSubtype="0" grpId="2" nodeType="withEffect" nodePh="1">
                                  <p:stCondLst>
                                    <p:cond delay="0"/>
                                  </p:stCondLst>
                                  <p:endCondLst>
                                    <p:cond evt="begin" delay="0">
                                      <p:tn val="217"/>
                                    </p:cond>
                                  </p:endCondLst>
                                  <p:childTnLst>
                                    <p:set>
                                      <p:cBhvr>
                                        <p:cTn id="218" dur="indefinite"/>
                                        <p:tgtEl>
                                          <p:spTgt spid="3"/>
                                        </p:tgtEl>
                                        <p:attrNameLst>
                                          <p:attrName>style.opacity</p:attrName>
                                        </p:attrNameLst>
                                      </p:cBhvr>
                                      <p:to>
                                        <p:strVal val="1"/>
                                      </p:to>
                                    </p:set>
                                    <p:animEffect filter="image" prLst="opacity: 1">
                                      <p:cBhvr rctx="IE">
                                        <p:cTn id="219" dur="indefinite"/>
                                        <p:tgtEl>
                                          <p:spTgt spid="3"/>
                                        </p:tgtEl>
                                      </p:cBhvr>
                                    </p:animEffect>
                                  </p:childTnLst>
                                </p:cTn>
                              </p:par>
                              <p:par>
                                <p:cTn id="220" presetID="9" presetClass="emph" presetSubtype="0" grpId="2" nodeType="withEffect">
                                  <p:stCondLst>
                                    <p:cond delay="0"/>
                                  </p:stCondLst>
                                  <p:childTnLst>
                                    <p:set>
                                      <p:cBhvr>
                                        <p:cTn id="221" dur="indefinite"/>
                                        <p:tgtEl>
                                          <p:spTgt spid="12"/>
                                        </p:tgtEl>
                                        <p:attrNameLst>
                                          <p:attrName>style.opacity</p:attrName>
                                        </p:attrNameLst>
                                      </p:cBhvr>
                                      <p:to>
                                        <p:strVal val="1"/>
                                      </p:to>
                                    </p:set>
                                    <p:animEffect filter="image" prLst="opacity: 1">
                                      <p:cBhvr rctx="IE">
                                        <p:cTn id="222" dur="indefinite"/>
                                        <p:tgtEl>
                                          <p:spTgt spid="12"/>
                                        </p:tgtEl>
                                      </p:cBhvr>
                                    </p:animEffect>
                                  </p:childTnLst>
                                </p:cTn>
                              </p:par>
                              <p:par>
                                <p:cTn id="223" presetID="9" presetClass="emph" presetSubtype="0" grpId="2" nodeType="withEffect">
                                  <p:stCondLst>
                                    <p:cond delay="0"/>
                                  </p:stCondLst>
                                  <p:childTnLst>
                                    <p:set>
                                      <p:cBhvr>
                                        <p:cTn id="224" dur="indefinite"/>
                                        <p:tgtEl>
                                          <p:spTgt spid="18"/>
                                        </p:tgtEl>
                                        <p:attrNameLst>
                                          <p:attrName>style.opacity</p:attrName>
                                        </p:attrNameLst>
                                      </p:cBhvr>
                                      <p:to>
                                        <p:strVal val="1"/>
                                      </p:to>
                                    </p:set>
                                    <p:animEffect filter="image" prLst="opacity: 1">
                                      <p:cBhvr rctx="IE">
                                        <p:cTn id="225" dur="indefinite"/>
                                        <p:tgtEl>
                                          <p:spTgt spid="18"/>
                                        </p:tgtEl>
                                      </p:cBhvr>
                                    </p:animEffect>
                                  </p:childTnLst>
                                </p:cTn>
                              </p:par>
                              <p:par>
                                <p:cTn id="226" presetID="9" presetClass="emph" presetSubtype="0" nodeType="withEffect">
                                  <p:stCondLst>
                                    <p:cond delay="0"/>
                                  </p:stCondLst>
                                  <p:childTnLst>
                                    <p:set>
                                      <p:cBhvr>
                                        <p:cTn id="227" dur="indefinite"/>
                                        <p:tgtEl>
                                          <p:spTgt spid="40"/>
                                        </p:tgtEl>
                                        <p:attrNameLst>
                                          <p:attrName>style.opacity</p:attrName>
                                        </p:attrNameLst>
                                      </p:cBhvr>
                                      <p:to>
                                        <p:strVal val="1"/>
                                      </p:to>
                                    </p:set>
                                    <p:animEffect filter="image" prLst="opacity: 1">
                                      <p:cBhvr rctx="IE">
                                        <p:cTn id="228" dur="indefinite"/>
                                        <p:tgtEl>
                                          <p:spTgt spid="40"/>
                                        </p:tgtEl>
                                      </p:cBhvr>
                                    </p:animEffect>
                                  </p:childTnLst>
                                </p:cTn>
                              </p:par>
                              <p:par>
                                <p:cTn id="229" presetID="9" presetClass="emph" presetSubtype="0" nodeType="withEffect">
                                  <p:stCondLst>
                                    <p:cond delay="0"/>
                                  </p:stCondLst>
                                  <p:childTnLst>
                                    <p:set>
                                      <p:cBhvr>
                                        <p:cTn id="230" dur="indefinite"/>
                                        <p:tgtEl>
                                          <p:spTgt spid="43"/>
                                        </p:tgtEl>
                                        <p:attrNameLst>
                                          <p:attrName>style.opacity</p:attrName>
                                        </p:attrNameLst>
                                      </p:cBhvr>
                                      <p:to>
                                        <p:strVal val="1"/>
                                      </p:to>
                                    </p:set>
                                    <p:animEffect filter="image" prLst="opacity: 1">
                                      <p:cBhvr rctx="IE">
                                        <p:cTn id="231" dur="indefinite"/>
                                        <p:tgtEl>
                                          <p:spTgt spid="43"/>
                                        </p:tgtEl>
                                      </p:cBhvr>
                                    </p:animEffect>
                                  </p:childTnLst>
                                </p:cTn>
                              </p:par>
                              <p:par>
                                <p:cTn id="232" presetID="9" presetClass="emph" presetSubtype="0" grpId="2" nodeType="withEffect">
                                  <p:stCondLst>
                                    <p:cond delay="0"/>
                                  </p:stCondLst>
                                  <p:childTnLst>
                                    <p:set>
                                      <p:cBhvr>
                                        <p:cTn id="233" dur="indefinite"/>
                                        <p:tgtEl>
                                          <p:spTgt spid="26"/>
                                        </p:tgtEl>
                                        <p:attrNameLst>
                                          <p:attrName>style.opacity</p:attrName>
                                        </p:attrNameLst>
                                      </p:cBhvr>
                                      <p:to>
                                        <p:strVal val="1"/>
                                      </p:to>
                                    </p:set>
                                    <p:animEffect filter="image" prLst="opacity: 1">
                                      <p:cBhvr rctx="IE">
                                        <p:cTn id="234" dur="indefinite"/>
                                        <p:tgtEl>
                                          <p:spTgt spid="26"/>
                                        </p:tgtEl>
                                      </p:cBhvr>
                                    </p:animEffect>
                                  </p:childTnLst>
                                </p:cTn>
                              </p:par>
                              <p:par>
                                <p:cTn id="235" presetID="9" presetClass="emph" presetSubtype="0" grpId="2" nodeType="withEffect">
                                  <p:stCondLst>
                                    <p:cond delay="0"/>
                                  </p:stCondLst>
                                  <p:childTnLst>
                                    <p:set>
                                      <p:cBhvr>
                                        <p:cTn id="236" dur="indefinite"/>
                                        <p:tgtEl>
                                          <p:spTgt spid="61"/>
                                        </p:tgtEl>
                                        <p:attrNameLst>
                                          <p:attrName>style.opacity</p:attrName>
                                        </p:attrNameLst>
                                      </p:cBhvr>
                                      <p:to>
                                        <p:strVal val="1"/>
                                      </p:to>
                                    </p:set>
                                    <p:animEffect filter="image" prLst="opacity: 1">
                                      <p:cBhvr rctx="IE">
                                        <p:cTn id="237" dur="indefinite"/>
                                        <p:tgtEl>
                                          <p:spTgt spid="61"/>
                                        </p:tgtEl>
                                      </p:cBhvr>
                                    </p:animEffect>
                                  </p:childTnLst>
                                </p:cTn>
                              </p:par>
                              <p:par>
                                <p:cTn id="238" presetID="9" presetClass="emph" presetSubtype="0" nodeType="withEffect">
                                  <p:stCondLst>
                                    <p:cond delay="0"/>
                                  </p:stCondLst>
                                  <p:childTnLst>
                                    <p:set>
                                      <p:cBhvr>
                                        <p:cTn id="239" dur="indefinite"/>
                                        <p:tgtEl>
                                          <p:spTgt spid="45"/>
                                        </p:tgtEl>
                                        <p:attrNameLst>
                                          <p:attrName>style.opacity</p:attrName>
                                        </p:attrNameLst>
                                      </p:cBhvr>
                                      <p:to>
                                        <p:strVal val="1"/>
                                      </p:to>
                                    </p:set>
                                    <p:animEffect filter="image" prLst="opacity: 1">
                                      <p:cBhvr rctx="IE">
                                        <p:cTn id="240" dur="indefinite"/>
                                        <p:tgtEl>
                                          <p:spTgt spid="45"/>
                                        </p:tgtEl>
                                      </p:cBhvr>
                                    </p:animEffect>
                                  </p:childTnLst>
                                </p:cTn>
                              </p:par>
                              <p:par>
                                <p:cTn id="241" presetID="9" presetClass="emph" presetSubtype="0" grpId="2" nodeType="withEffect">
                                  <p:stCondLst>
                                    <p:cond delay="0"/>
                                  </p:stCondLst>
                                  <p:childTnLst>
                                    <p:set>
                                      <p:cBhvr>
                                        <p:cTn id="242" dur="indefinite"/>
                                        <p:tgtEl>
                                          <p:spTgt spid="13"/>
                                        </p:tgtEl>
                                        <p:attrNameLst>
                                          <p:attrName>style.opacity</p:attrName>
                                        </p:attrNameLst>
                                      </p:cBhvr>
                                      <p:to>
                                        <p:strVal val="1"/>
                                      </p:to>
                                    </p:set>
                                    <p:animEffect filter="image" prLst="opacity: 1">
                                      <p:cBhvr rctx="IE">
                                        <p:cTn id="243" dur="indefinite"/>
                                        <p:tgtEl>
                                          <p:spTgt spid="13"/>
                                        </p:tgtEl>
                                      </p:cBhvr>
                                    </p:animEffect>
                                  </p:childTnLst>
                                </p:cTn>
                              </p:par>
                              <p:par>
                                <p:cTn id="244" presetID="9" presetClass="emph" presetSubtype="0" grpId="2" nodeType="withEffect">
                                  <p:stCondLst>
                                    <p:cond delay="0"/>
                                  </p:stCondLst>
                                  <p:childTnLst>
                                    <p:set>
                                      <p:cBhvr>
                                        <p:cTn id="245" dur="indefinite"/>
                                        <p:tgtEl>
                                          <p:spTgt spid="19"/>
                                        </p:tgtEl>
                                        <p:attrNameLst>
                                          <p:attrName>style.opacity</p:attrName>
                                        </p:attrNameLst>
                                      </p:cBhvr>
                                      <p:to>
                                        <p:strVal val="1"/>
                                      </p:to>
                                    </p:set>
                                    <p:animEffect filter="image" prLst="opacity: 1">
                                      <p:cBhvr rctx="IE">
                                        <p:cTn id="246" dur="indefinite"/>
                                        <p:tgtEl>
                                          <p:spTgt spid="19"/>
                                        </p:tgtEl>
                                      </p:cBhvr>
                                    </p:animEffect>
                                  </p:childTnLst>
                                </p:cTn>
                              </p:par>
                              <p:par>
                                <p:cTn id="247" presetID="9" presetClass="emph" presetSubtype="0" grpId="2" nodeType="withEffect">
                                  <p:stCondLst>
                                    <p:cond delay="0"/>
                                  </p:stCondLst>
                                  <p:childTnLst>
                                    <p:set>
                                      <p:cBhvr>
                                        <p:cTn id="248" dur="indefinite"/>
                                        <p:tgtEl>
                                          <p:spTgt spid="21"/>
                                        </p:tgtEl>
                                        <p:attrNameLst>
                                          <p:attrName>style.opacity</p:attrName>
                                        </p:attrNameLst>
                                      </p:cBhvr>
                                      <p:to>
                                        <p:strVal val="1"/>
                                      </p:to>
                                    </p:set>
                                    <p:animEffect filter="image" prLst="opacity: 1">
                                      <p:cBhvr rctx="IE">
                                        <p:cTn id="249" dur="indefinite"/>
                                        <p:tgtEl>
                                          <p:spTgt spid="21"/>
                                        </p:tgtEl>
                                      </p:cBhvr>
                                    </p:animEffect>
                                  </p:childTnLst>
                                </p:cTn>
                              </p:par>
                              <p:par>
                                <p:cTn id="250" presetID="9" presetClass="emph" presetSubtype="0" grpId="2" nodeType="withEffect">
                                  <p:stCondLst>
                                    <p:cond delay="0"/>
                                  </p:stCondLst>
                                  <p:childTnLst>
                                    <p:set>
                                      <p:cBhvr>
                                        <p:cTn id="251" dur="indefinite"/>
                                        <p:tgtEl>
                                          <p:spTgt spid="51"/>
                                        </p:tgtEl>
                                        <p:attrNameLst>
                                          <p:attrName>style.opacity</p:attrName>
                                        </p:attrNameLst>
                                      </p:cBhvr>
                                      <p:to>
                                        <p:strVal val="1"/>
                                      </p:to>
                                    </p:set>
                                    <p:animEffect filter="image" prLst="opacity: 1">
                                      <p:cBhvr rctx="IE">
                                        <p:cTn id="252" dur="indefinite"/>
                                        <p:tgtEl>
                                          <p:spTgt spid="51"/>
                                        </p:tgtEl>
                                      </p:cBhvr>
                                    </p:animEffect>
                                  </p:childTnLst>
                                </p:cTn>
                              </p:par>
                              <p:par>
                                <p:cTn id="253" presetID="9" presetClass="emph" presetSubtype="0" nodeType="withEffect">
                                  <p:stCondLst>
                                    <p:cond delay="0"/>
                                  </p:stCondLst>
                                  <p:childTnLst>
                                    <p:set>
                                      <p:cBhvr>
                                        <p:cTn id="254" dur="indefinite"/>
                                        <p:tgtEl>
                                          <p:spTgt spid="52"/>
                                        </p:tgtEl>
                                        <p:attrNameLst>
                                          <p:attrName>style.opacity</p:attrName>
                                        </p:attrNameLst>
                                      </p:cBhvr>
                                      <p:to>
                                        <p:strVal val="1"/>
                                      </p:to>
                                    </p:set>
                                    <p:animEffect filter="image" prLst="opacity: 1">
                                      <p:cBhvr rctx="IE">
                                        <p:cTn id="255" dur="indefinite"/>
                                        <p:tgtEl>
                                          <p:spTgt spid="52"/>
                                        </p:tgtEl>
                                      </p:cBhvr>
                                    </p:animEffect>
                                  </p:childTnLst>
                                </p:cTn>
                              </p:par>
                              <p:par>
                                <p:cTn id="256" presetID="9" presetClass="emph" presetSubtype="0" nodeType="withEffect">
                                  <p:stCondLst>
                                    <p:cond delay="0"/>
                                  </p:stCondLst>
                                  <p:childTnLst>
                                    <p:set>
                                      <p:cBhvr>
                                        <p:cTn id="257" dur="indefinite"/>
                                        <p:tgtEl>
                                          <p:spTgt spid="54"/>
                                        </p:tgtEl>
                                        <p:attrNameLst>
                                          <p:attrName>style.opacity</p:attrName>
                                        </p:attrNameLst>
                                      </p:cBhvr>
                                      <p:to>
                                        <p:strVal val="1"/>
                                      </p:to>
                                    </p:set>
                                    <p:animEffect filter="image" prLst="opacity: 1">
                                      <p:cBhvr rctx="IE">
                                        <p:cTn id="258" dur="indefinite"/>
                                        <p:tgtEl>
                                          <p:spTgt spid="54"/>
                                        </p:tgtEl>
                                      </p:cBhvr>
                                    </p:animEffect>
                                  </p:childTnLst>
                                </p:cTn>
                              </p:par>
                              <p:par>
                                <p:cTn id="259" presetID="9" presetClass="emph" presetSubtype="0" grpId="2" nodeType="withEffect">
                                  <p:stCondLst>
                                    <p:cond delay="0"/>
                                  </p:stCondLst>
                                  <p:childTnLst>
                                    <p:set>
                                      <p:cBhvr>
                                        <p:cTn id="260" dur="indefinite"/>
                                        <p:tgtEl>
                                          <p:spTgt spid="55"/>
                                        </p:tgtEl>
                                        <p:attrNameLst>
                                          <p:attrName>style.opacity</p:attrName>
                                        </p:attrNameLst>
                                      </p:cBhvr>
                                      <p:to>
                                        <p:strVal val="1"/>
                                      </p:to>
                                    </p:set>
                                    <p:animEffect filter="image" prLst="opacity: 1">
                                      <p:cBhvr rctx="IE">
                                        <p:cTn id="261" dur="indefinite"/>
                                        <p:tgtEl>
                                          <p:spTgt spid="55"/>
                                        </p:tgtEl>
                                      </p:cBhvr>
                                    </p:animEffect>
                                  </p:childTnLst>
                                </p:cTn>
                              </p:par>
                              <p:par>
                                <p:cTn id="262" presetID="9" presetClass="emph" presetSubtype="0" nodeType="withEffect">
                                  <p:stCondLst>
                                    <p:cond delay="0"/>
                                  </p:stCondLst>
                                  <p:childTnLst>
                                    <p:set>
                                      <p:cBhvr>
                                        <p:cTn id="263" dur="indefinite"/>
                                        <p:tgtEl>
                                          <p:spTgt spid="65"/>
                                        </p:tgtEl>
                                        <p:attrNameLst>
                                          <p:attrName>style.opacity</p:attrName>
                                        </p:attrNameLst>
                                      </p:cBhvr>
                                      <p:to>
                                        <p:strVal val="1"/>
                                      </p:to>
                                    </p:set>
                                    <p:animEffect filter="image" prLst="opacity: 1">
                                      <p:cBhvr rctx="IE">
                                        <p:cTn id="264" dur="indefinite"/>
                                        <p:tgtEl>
                                          <p:spTgt spid="65"/>
                                        </p:tgtEl>
                                      </p:cBhvr>
                                    </p:animEffect>
                                  </p:childTnLst>
                                </p:cTn>
                              </p:par>
                              <p:par>
                                <p:cTn id="265" presetID="9" presetClass="emph" presetSubtype="0" nodeType="withEffect">
                                  <p:stCondLst>
                                    <p:cond delay="0"/>
                                  </p:stCondLst>
                                  <p:childTnLst>
                                    <p:set>
                                      <p:cBhvr>
                                        <p:cTn id="266" dur="indefinite"/>
                                        <p:tgtEl>
                                          <p:spTgt spid="83"/>
                                        </p:tgtEl>
                                        <p:attrNameLst>
                                          <p:attrName>style.opacity</p:attrName>
                                        </p:attrNameLst>
                                      </p:cBhvr>
                                      <p:to>
                                        <p:strVal val="1"/>
                                      </p:to>
                                    </p:set>
                                    <p:animEffect filter="image" prLst="opacity: 1">
                                      <p:cBhvr rctx="IE">
                                        <p:cTn id="267" dur="indefinite"/>
                                        <p:tgtEl>
                                          <p:spTgt spid="83"/>
                                        </p:tgtEl>
                                      </p:cBhvr>
                                    </p:animEffect>
                                  </p:childTnLst>
                                </p:cTn>
                              </p:par>
                              <p:par>
                                <p:cTn id="268" presetID="9" presetClass="emph" presetSubtype="0" grpId="2" nodeType="withEffect">
                                  <p:stCondLst>
                                    <p:cond delay="0"/>
                                  </p:stCondLst>
                                  <p:childTnLst>
                                    <p:set>
                                      <p:cBhvr>
                                        <p:cTn id="269" dur="indefinite"/>
                                        <p:tgtEl>
                                          <p:spTgt spid="84"/>
                                        </p:tgtEl>
                                        <p:attrNameLst>
                                          <p:attrName>style.opacity</p:attrName>
                                        </p:attrNameLst>
                                      </p:cBhvr>
                                      <p:to>
                                        <p:strVal val="1"/>
                                      </p:to>
                                    </p:set>
                                    <p:animEffect filter="image" prLst="opacity: 1">
                                      <p:cBhvr rctx="IE">
                                        <p:cTn id="270" dur="indefinite"/>
                                        <p:tgtEl>
                                          <p:spTgt spid="84"/>
                                        </p:tgtEl>
                                      </p:cBhvr>
                                    </p:animEffect>
                                  </p:childTnLst>
                                </p:cTn>
                              </p:par>
                              <p:par>
                                <p:cTn id="271" presetID="9" presetClass="emph" presetSubtype="0" grpId="2" nodeType="withEffect">
                                  <p:stCondLst>
                                    <p:cond delay="0"/>
                                  </p:stCondLst>
                                  <p:childTnLst>
                                    <p:set>
                                      <p:cBhvr>
                                        <p:cTn id="272" dur="indefinite"/>
                                        <p:tgtEl>
                                          <p:spTgt spid="30"/>
                                        </p:tgtEl>
                                        <p:attrNameLst>
                                          <p:attrName>style.opacity</p:attrName>
                                        </p:attrNameLst>
                                      </p:cBhvr>
                                      <p:to>
                                        <p:strVal val="1"/>
                                      </p:to>
                                    </p:set>
                                    <p:animEffect filter="image" prLst="opacity: 1">
                                      <p:cBhvr rctx="IE">
                                        <p:cTn id="273" dur="indefinite"/>
                                        <p:tgtEl>
                                          <p:spTgt spid="30"/>
                                        </p:tgtEl>
                                      </p:cBhvr>
                                    </p:animEffect>
                                  </p:childTnLst>
                                </p:cTn>
                              </p:par>
                              <p:par>
                                <p:cTn id="274" presetID="9" presetClass="emph" presetSubtype="0" grpId="2" nodeType="withEffect" nodePh="1">
                                  <p:stCondLst>
                                    <p:cond delay="0"/>
                                  </p:stCondLst>
                                  <p:endCondLst>
                                    <p:cond evt="begin" delay="0">
                                      <p:tn val="274"/>
                                    </p:cond>
                                  </p:endCondLst>
                                  <p:childTnLst>
                                    <p:set>
                                      <p:cBhvr>
                                        <p:cTn id="275" dur="indefinite"/>
                                        <p:tgtEl>
                                          <p:spTgt spid="10"/>
                                        </p:tgtEl>
                                        <p:attrNameLst>
                                          <p:attrName>style.opacity</p:attrName>
                                        </p:attrNameLst>
                                      </p:cBhvr>
                                      <p:to>
                                        <p:strVal val="1"/>
                                      </p:to>
                                    </p:set>
                                    <p:animEffect filter="image" prLst="opacity: 1">
                                      <p:cBhvr rctx="IE">
                                        <p:cTn id="276" dur="indefinite"/>
                                        <p:tgtEl>
                                          <p:spTgt spid="10"/>
                                        </p:tgtEl>
                                      </p:cBhvr>
                                    </p:animEffect>
                                  </p:childTnLst>
                                </p:cTn>
                              </p:par>
                              <p:par>
                                <p:cTn id="277" presetID="9" presetClass="emph" presetSubtype="0" grpId="2" nodeType="withEffect">
                                  <p:stCondLst>
                                    <p:cond delay="0"/>
                                  </p:stCondLst>
                                  <p:childTnLst>
                                    <p:set>
                                      <p:cBhvr>
                                        <p:cTn id="278" dur="indefinite"/>
                                        <p:tgtEl>
                                          <p:spTgt spid="14"/>
                                        </p:tgtEl>
                                        <p:attrNameLst>
                                          <p:attrName>style.opacity</p:attrName>
                                        </p:attrNameLst>
                                      </p:cBhvr>
                                      <p:to>
                                        <p:strVal val="1"/>
                                      </p:to>
                                    </p:set>
                                    <p:animEffect filter="image" prLst="opacity: 1">
                                      <p:cBhvr rctx="IE">
                                        <p:cTn id="279" dur="indefinite"/>
                                        <p:tgtEl>
                                          <p:spTgt spid="14"/>
                                        </p:tgtEl>
                                      </p:cBhvr>
                                    </p:animEffect>
                                  </p:childTnLst>
                                </p:cTn>
                              </p:par>
                              <p:par>
                                <p:cTn id="280" presetID="9" presetClass="emph" presetSubtype="0" nodeType="withEffect">
                                  <p:stCondLst>
                                    <p:cond delay="0"/>
                                  </p:stCondLst>
                                  <p:childTnLst>
                                    <p:set>
                                      <p:cBhvr>
                                        <p:cTn id="281" dur="indefinite"/>
                                        <p:tgtEl>
                                          <p:spTgt spid="41"/>
                                        </p:tgtEl>
                                        <p:attrNameLst>
                                          <p:attrName>style.opacity</p:attrName>
                                        </p:attrNameLst>
                                      </p:cBhvr>
                                      <p:to>
                                        <p:strVal val="1"/>
                                      </p:to>
                                    </p:set>
                                    <p:animEffect filter="image" prLst="opacity: 1">
                                      <p:cBhvr rctx="IE">
                                        <p:cTn id="282" dur="indefinite"/>
                                        <p:tgtEl>
                                          <p:spTgt spid="41"/>
                                        </p:tgtEl>
                                      </p:cBhvr>
                                    </p:animEffect>
                                  </p:childTnLst>
                                </p:cTn>
                              </p:par>
                              <p:par>
                                <p:cTn id="283" presetID="9" presetClass="emph" presetSubtype="0" nodeType="withEffect">
                                  <p:stCondLst>
                                    <p:cond delay="0"/>
                                  </p:stCondLst>
                                  <p:childTnLst>
                                    <p:set>
                                      <p:cBhvr>
                                        <p:cTn id="284" dur="indefinite"/>
                                        <p:tgtEl>
                                          <p:spTgt spid="42"/>
                                        </p:tgtEl>
                                        <p:attrNameLst>
                                          <p:attrName>style.opacity</p:attrName>
                                        </p:attrNameLst>
                                      </p:cBhvr>
                                      <p:to>
                                        <p:strVal val="1"/>
                                      </p:to>
                                    </p:set>
                                    <p:animEffect filter="image" prLst="opacity: 1">
                                      <p:cBhvr rctx="IE">
                                        <p:cTn id="285" dur="indefinite"/>
                                        <p:tgtEl>
                                          <p:spTgt spid="42"/>
                                        </p:tgtEl>
                                      </p:cBhvr>
                                    </p:animEffect>
                                  </p:childTnLst>
                                </p:cTn>
                              </p:par>
                              <p:par>
                                <p:cTn id="286" presetID="9" presetClass="emph" presetSubtype="0" grpId="2" nodeType="withEffect">
                                  <p:stCondLst>
                                    <p:cond delay="0"/>
                                  </p:stCondLst>
                                  <p:childTnLst>
                                    <p:set>
                                      <p:cBhvr>
                                        <p:cTn id="287" dur="indefinite"/>
                                        <p:tgtEl>
                                          <p:spTgt spid="15"/>
                                        </p:tgtEl>
                                        <p:attrNameLst>
                                          <p:attrName>style.opacity</p:attrName>
                                        </p:attrNameLst>
                                      </p:cBhvr>
                                      <p:to>
                                        <p:strVal val="1"/>
                                      </p:to>
                                    </p:set>
                                    <p:animEffect filter="image" prLst="opacity: 1">
                                      <p:cBhvr rctx="IE">
                                        <p:cTn id="288" dur="indefinite"/>
                                        <p:tgtEl>
                                          <p:spTgt spid="15"/>
                                        </p:tgtEl>
                                      </p:cBhvr>
                                    </p:animEffect>
                                  </p:childTnLst>
                                </p:cTn>
                              </p:par>
                              <p:par>
                                <p:cTn id="289" presetID="9" presetClass="emph" presetSubtype="0" grpId="2" nodeType="withEffect">
                                  <p:stCondLst>
                                    <p:cond delay="0"/>
                                  </p:stCondLst>
                                  <p:childTnLst>
                                    <p:set>
                                      <p:cBhvr>
                                        <p:cTn id="290" dur="indefinite"/>
                                        <p:tgtEl>
                                          <p:spTgt spid="27"/>
                                        </p:tgtEl>
                                        <p:attrNameLst>
                                          <p:attrName>style.opacity</p:attrName>
                                        </p:attrNameLst>
                                      </p:cBhvr>
                                      <p:to>
                                        <p:strVal val="1"/>
                                      </p:to>
                                    </p:set>
                                    <p:animEffect filter="image" prLst="opacity: 1">
                                      <p:cBhvr rctx="IE">
                                        <p:cTn id="291" dur="indefinite"/>
                                        <p:tgtEl>
                                          <p:spTgt spid="27"/>
                                        </p:tgtEl>
                                      </p:cBhvr>
                                    </p:animEffect>
                                  </p:childTnLst>
                                </p:cTn>
                              </p:par>
                              <p:par>
                                <p:cTn id="292" presetID="9" presetClass="emph" presetSubtype="0" grpId="2" nodeType="withEffect">
                                  <p:stCondLst>
                                    <p:cond delay="0"/>
                                  </p:stCondLst>
                                  <p:childTnLst>
                                    <p:set>
                                      <p:cBhvr>
                                        <p:cTn id="293" dur="indefinite"/>
                                        <p:tgtEl>
                                          <p:spTgt spid="4"/>
                                        </p:tgtEl>
                                        <p:attrNameLst>
                                          <p:attrName>style.opacity</p:attrName>
                                        </p:attrNameLst>
                                      </p:cBhvr>
                                      <p:to>
                                        <p:strVal val="1"/>
                                      </p:to>
                                    </p:set>
                                    <p:animEffect filter="image" prLst="opacity: 1">
                                      <p:cBhvr rctx="IE">
                                        <p:cTn id="294" dur="indefinite"/>
                                        <p:tgtEl>
                                          <p:spTgt spid="4"/>
                                        </p:tgtEl>
                                      </p:cBhvr>
                                    </p:animEffect>
                                  </p:childTnLst>
                                </p:cTn>
                              </p:par>
                              <p:par>
                                <p:cTn id="295" presetID="9" presetClass="emph" presetSubtype="0" nodeType="withEffect">
                                  <p:stCondLst>
                                    <p:cond delay="0"/>
                                  </p:stCondLst>
                                  <p:childTnLst>
                                    <p:set>
                                      <p:cBhvr>
                                        <p:cTn id="296" dur="indefinite"/>
                                        <p:tgtEl>
                                          <p:spTgt spid="39"/>
                                        </p:tgtEl>
                                        <p:attrNameLst>
                                          <p:attrName>style.opacity</p:attrName>
                                        </p:attrNameLst>
                                      </p:cBhvr>
                                      <p:to>
                                        <p:strVal val="1"/>
                                      </p:to>
                                    </p:set>
                                    <p:animEffect filter="image" prLst="opacity: 1">
                                      <p:cBhvr rctx="IE">
                                        <p:cTn id="297" dur="indefinite"/>
                                        <p:tgtEl>
                                          <p:spTgt spid="39"/>
                                        </p:tgtEl>
                                      </p:cBhvr>
                                    </p:animEffect>
                                  </p:childTnLst>
                                </p:cTn>
                              </p:par>
                            </p:childTnLst>
                          </p:cTn>
                        </p:par>
                      </p:childTnLst>
                    </p:cTn>
                  </p:par>
                  <p:par>
                    <p:cTn id="298" fill="hold">
                      <p:stCondLst>
                        <p:cond delay="indefinite"/>
                      </p:stCondLst>
                      <p:childTnLst>
                        <p:par>
                          <p:cTn id="299" fill="hold">
                            <p:stCondLst>
                              <p:cond delay="0"/>
                            </p:stCondLst>
                            <p:childTnLst>
                              <p:par>
                                <p:cTn id="300" presetID="10" presetClass="entr" presetSubtype="0" fill="hold" nodeType="clickEffect">
                                  <p:stCondLst>
                                    <p:cond delay="0"/>
                                  </p:stCondLst>
                                  <p:childTnLst>
                                    <p:set>
                                      <p:cBhvr>
                                        <p:cTn id="301" dur="1" fill="hold">
                                          <p:stCondLst>
                                            <p:cond delay="0"/>
                                          </p:stCondLst>
                                        </p:cTn>
                                        <p:tgtEl>
                                          <p:spTgt spid="9"/>
                                        </p:tgtEl>
                                        <p:attrNameLst>
                                          <p:attrName>style.visibility</p:attrName>
                                        </p:attrNameLst>
                                      </p:cBhvr>
                                      <p:to>
                                        <p:strVal val="visible"/>
                                      </p:to>
                                    </p:set>
                                    <p:animEffect transition="in" filter="fade">
                                      <p:cBhvr>
                                        <p:cTn id="302" dur="500"/>
                                        <p:tgtEl>
                                          <p:spTgt spid="9"/>
                                        </p:tgtEl>
                                      </p:cBhvr>
                                    </p:animEffect>
                                  </p:childTnLst>
                                </p:cTn>
                              </p:par>
                              <p:par>
                                <p:cTn id="303" presetID="10" presetClass="entr" presetSubtype="0" fill="hold" nodeType="withEffect">
                                  <p:stCondLst>
                                    <p:cond delay="0"/>
                                  </p:stCondLst>
                                  <p:childTnLst>
                                    <p:set>
                                      <p:cBhvr>
                                        <p:cTn id="304" dur="1" fill="hold">
                                          <p:stCondLst>
                                            <p:cond delay="0"/>
                                          </p:stCondLst>
                                        </p:cTn>
                                        <p:tgtEl>
                                          <p:spTgt spid="62"/>
                                        </p:tgtEl>
                                        <p:attrNameLst>
                                          <p:attrName>style.visibility</p:attrName>
                                        </p:attrNameLst>
                                      </p:cBhvr>
                                      <p:to>
                                        <p:strVal val="visible"/>
                                      </p:to>
                                    </p:set>
                                    <p:animEffect transition="in" filter="fade">
                                      <p:cBhvr>
                                        <p:cTn id="305"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29" grpId="1"/>
      <p:bldP spid="29" grpId="2"/>
      <p:bldP spid="30" grpId="0"/>
      <p:bldP spid="30" grpId="1"/>
      <p:bldP spid="30" grpId="2"/>
      <p:bldP spid="3" grpId="0"/>
      <p:bldP spid="3" grpId="1"/>
      <p:bldP spid="3" grpId="2"/>
      <p:bldP spid="12" grpId="0" animBg="1"/>
      <p:bldP spid="12" grpId="1" animBg="1"/>
      <p:bldP spid="12" grpId="2" animBg="1"/>
      <p:bldP spid="18" grpId="0" animBg="1"/>
      <p:bldP spid="18" grpId="1" animBg="1"/>
      <p:bldP spid="18" grpId="2" animBg="1"/>
      <p:bldP spid="10" grpId="0"/>
      <p:bldP spid="10" grpId="1"/>
      <p:bldP spid="10" grpId="2"/>
      <p:bldP spid="14" grpId="0" animBg="1"/>
      <p:bldP spid="14" grpId="1" animBg="1"/>
      <p:bldP spid="14" grpId="2" animBg="1"/>
      <p:bldP spid="15" grpId="0" animBg="1"/>
      <p:bldP spid="15" grpId="1" animBg="1"/>
      <p:bldP spid="15" grpId="2" animBg="1"/>
      <p:bldP spid="27" grpId="0"/>
      <p:bldP spid="27" grpId="1"/>
      <p:bldP spid="27" grpId="2"/>
      <p:bldP spid="4" grpId="0"/>
      <p:bldP spid="4" grpId="1"/>
      <p:bldP spid="4" grpId="2"/>
      <p:bldP spid="26" grpId="0"/>
      <p:bldP spid="26" grpId="1"/>
      <p:bldP spid="26" grpId="2"/>
      <p:bldP spid="61" grpId="0"/>
      <p:bldP spid="61" grpId="1"/>
      <p:bldP spid="61" grpId="2"/>
      <p:bldP spid="71" grpId="0"/>
      <p:bldP spid="75" grpId="0"/>
      <p:bldP spid="78" grpId="0"/>
      <p:bldP spid="66" grpId="0" animBg="1"/>
      <p:bldP spid="76" grpId="0"/>
      <p:bldP spid="77" grpId="0" animBg="1"/>
      <p:bldP spid="57" grpId="0" animBg="1"/>
      <p:bldP spid="59" grpId="0"/>
      <p:bldP spid="13" grpId="0"/>
      <p:bldP spid="13" grpId="1"/>
      <p:bldP spid="13" grpId="2"/>
      <p:bldP spid="19" grpId="0"/>
      <p:bldP spid="19" grpId="1"/>
      <p:bldP spid="19" grpId="2"/>
      <p:bldP spid="21" grpId="0"/>
      <p:bldP spid="21" grpId="1"/>
      <p:bldP spid="21" grpId="2"/>
      <p:bldP spid="51" grpId="0" animBg="1"/>
      <p:bldP spid="51" grpId="1" animBg="1"/>
      <p:bldP spid="51" grpId="2" animBg="1"/>
      <p:bldP spid="55" grpId="0" animBg="1"/>
      <p:bldP spid="55" grpId="1" animBg="1"/>
      <p:bldP spid="55" grpId="2" animBg="1"/>
      <p:bldP spid="84" grpId="0" animBg="1"/>
      <p:bldP spid="84" grpId="1" animBg="1"/>
      <p:bldP spid="84" grpId="2" animBg="1"/>
    </p:bldLst>
  </p:timing>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8BE109-201B-451F-BA2C-A23C2129912C}"/>
              </a:ext>
            </a:extLst>
          </p:cNvPr>
          <p:cNvSpPr>
            <a:spLocks noGrp="1"/>
          </p:cNvSpPr>
          <p:nvPr>
            <p:ph type="title"/>
          </p:nvPr>
        </p:nvSpPr>
        <p:spPr/>
        <p:txBody>
          <a:bodyPr>
            <a:normAutofit/>
          </a:bodyPr>
          <a:lstStyle/>
          <a:p>
            <a:r>
              <a:rPr lang="en-US"/>
              <a:t>Architecture</a:t>
            </a:r>
          </a:p>
        </p:txBody>
      </p:sp>
      <p:sp>
        <p:nvSpPr>
          <p:cNvPr id="13" name="Content Placeholder 12">
            <a:extLst>
              <a:ext uri="{FF2B5EF4-FFF2-40B4-BE49-F238E27FC236}">
                <a16:creationId xmlns:a16="http://schemas.microsoft.com/office/drawing/2014/main" id="{2F34E950-B24A-4EE2-9467-95222799DE66}"/>
              </a:ext>
            </a:extLst>
          </p:cNvPr>
          <p:cNvSpPr>
            <a:spLocks noGrp="1"/>
          </p:cNvSpPr>
          <p:nvPr>
            <p:ph idx="1"/>
          </p:nvPr>
        </p:nvSpPr>
        <p:spPr/>
        <p:txBody>
          <a:bodyPr>
            <a:normAutofit/>
          </a:bodyPr>
          <a:lstStyle/>
          <a:p>
            <a:pPr marL="0" indent="0">
              <a:buNone/>
            </a:pPr>
            <a:r>
              <a:rPr lang="en-US" sz="1600"/>
              <a:t>Clustered Deployment</a:t>
            </a:r>
          </a:p>
          <a:p>
            <a:pPr marL="0" indent="0">
              <a:buNone/>
            </a:pPr>
            <a:r>
              <a:rPr lang="en-US" sz="1600"/>
              <a:t>Identical Nodes</a:t>
            </a:r>
          </a:p>
          <a:p>
            <a:endParaRPr lang="en-US" sz="1200"/>
          </a:p>
          <a:p>
            <a:pPr marL="0" indent="0">
              <a:buNone/>
            </a:pPr>
            <a:r>
              <a:rPr lang="en-US" sz="1600"/>
              <a:t>Stateless Gateway</a:t>
            </a:r>
            <a:endParaRPr lang="en-GB" sz="1600"/>
          </a:p>
          <a:p>
            <a:r>
              <a:rPr lang="en-GB" sz="1200"/>
              <a:t>Handles incoming client requests.</a:t>
            </a:r>
          </a:p>
          <a:p>
            <a:r>
              <a:rPr lang="en-GB" sz="1200"/>
              <a:t>Routes request to backend.</a:t>
            </a:r>
            <a:endParaRPr lang="en-US" sz="1200"/>
          </a:p>
          <a:p>
            <a:endParaRPr lang="en-GB" sz="1200"/>
          </a:p>
          <a:p>
            <a:pPr marL="0" indent="0">
              <a:buNone/>
            </a:pPr>
            <a:r>
              <a:rPr lang="en-GB" sz="1600"/>
              <a:t>Backend</a:t>
            </a:r>
            <a:endParaRPr lang="en-US" sz="1600"/>
          </a:p>
          <a:p>
            <a:r>
              <a:rPr lang="en-GB" sz="1200"/>
              <a:t>Load one or more containers.</a:t>
            </a:r>
          </a:p>
          <a:p>
            <a:r>
              <a:rPr lang="en-GB" sz="1200"/>
              <a:t>Manage your own backup &amp; restore.</a:t>
            </a:r>
            <a:endParaRPr lang="en-US" sz="1200"/>
          </a:p>
          <a:p>
            <a:endParaRPr lang="en-GB" sz="1200"/>
          </a:p>
          <a:p>
            <a:pPr marL="0" indent="0">
              <a:buNone/>
            </a:pPr>
            <a:r>
              <a:rPr lang="en-GB" sz="1600"/>
              <a:t>Backend</a:t>
            </a:r>
          </a:p>
          <a:p>
            <a:r>
              <a:rPr lang="en-US" sz="1200"/>
              <a:t>Database holds messages + metadata.</a:t>
            </a:r>
          </a:p>
          <a:p>
            <a:r>
              <a:rPr lang="en-US" sz="1200"/>
              <a:t>One database per container.</a:t>
            </a:r>
          </a:p>
          <a:p>
            <a:endParaRPr lang="en-US" sz="1200"/>
          </a:p>
        </p:txBody>
      </p:sp>
      <p:grpSp>
        <p:nvGrpSpPr>
          <p:cNvPr id="69" name="Group 68">
            <a:extLst>
              <a:ext uri="{FF2B5EF4-FFF2-40B4-BE49-F238E27FC236}">
                <a16:creationId xmlns:a16="http://schemas.microsoft.com/office/drawing/2014/main" id="{A2503E54-7355-B383-E9B1-7EACA145FB83}"/>
              </a:ext>
            </a:extLst>
          </p:cNvPr>
          <p:cNvGrpSpPr/>
          <p:nvPr/>
        </p:nvGrpSpPr>
        <p:grpSpPr>
          <a:xfrm>
            <a:off x="5174344" y="1862335"/>
            <a:ext cx="6336326" cy="4023615"/>
            <a:chOff x="457200" y="2117288"/>
            <a:chExt cx="6336326" cy="4023615"/>
          </a:xfrm>
        </p:grpSpPr>
        <p:sp>
          <p:nvSpPr>
            <p:cNvPr id="70" name="AutoShape 2">
              <a:extLst>
                <a:ext uri="{FF2B5EF4-FFF2-40B4-BE49-F238E27FC236}">
                  <a16:creationId xmlns:a16="http://schemas.microsoft.com/office/drawing/2014/main" id="{65FE71FE-D789-64C0-C74B-D603727C26F6}"/>
                </a:ext>
              </a:extLst>
            </p:cNvPr>
            <p:cNvSpPr>
              <a:spLocks noChangeAspect="1" noChangeArrowheads="1"/>
            </p:cNvSpPr>
            <p:nvPr/>
          </p:nvSpPr>
          <p:spPr bwMode="auto">
            <a:xfrm>
              <a:off x="5946597" y="3529762"/>
              <a:ext cx="298808" cy="29880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71" name="Rectangle 70">
              <a:extLst>
                <a:ext uri="{FF2B5EF4-FFF2-40B4-BE49-F238E27FC236}">
                  <a16:creationId xmlns:a16="http://schemas.microsoft.com/office/drawing/2014/main" id="{EE434538-D409-6B5E-69BF-6AFA60A375ED}"/>
                </a:ext>
              </a:extLst>
            </p:cNvPr>
            <p:cNvSpPr/>
            <p:nvPr/>
          </p:nvSpPr>
          <p:spPr bwMode="auto">
            <a:xfrm>
              <a:off x="463823" y="2117288"/>
              <a:ext cx="4497875" cy="83787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11" tIns="45706" rIns="91411" bIns="45706" numCol="1" rtlCol="0" anchor="t" anchorCtr="0" compatLnSpc="1">
              <a:prstTxWarp prst="textNoShape">
                <a:avLst/>
              </a:prstTxWarp>
            </a:bodyPr>
            <a:lstStyle/>
            <a:p>
              <a:pPr defTabSz="913833" fontAlgn="base">
                <a:spcBef>
                  <a:spcPct val="0"/>
                </a:spcBef>
                <a:spcAft>
                  <a:spcPct val="0"/>
                </a:spcAft>
                <a:defRPr/>
              </a:pPr>
              <a:r>
                <a:rPr lang="en-US" sz="1600" kern="0">
                  <a:solidFill>
                    <a:schemeClr val="bg1"/>
                  </a:solidFill>
                  <a:latin typeface="Segoe UI"/>
                </a:rPr>
                <a:t>Node</a:t>
              </a:r>
            </a:p>
          </p:txBody>
        </p:sp>
        <p:sp>
          <p:nvSpPr>
            <p:cNvPr id="72" name="Rectangle 71">
              <a:extLst>
                <a:ext uri="{FF2B5EF4-FFF2-40B4-BE49-F238E27FC236}">
                  <a16:creationId xmlns:a16="http://schemas.microsoft.com/office/drawing/2014/main" id="{A408CAD3-03F6-1F45-6725-7EE1187F2A0D}"/>
                </a:ext>
              </a:extLst>
            </p:cNvPr>
            <p:cNvSpPr/>
            <p:nvPr/>
          </p:nvSpPr>
          <p:spPr bwMode="auto">
            <a:xfrm>
              <a:off x="457200" y="3183788"/>
              <a:ext cx="4497875" cy="83787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11" tIns="45706" rIns="91411" bIns="45706" numCol="1" rtlCol="0" anchor="t" anchorCtr="0" compatLnSpc="1">
              <a:prstTxWarp prst="textNoShape">
                <a:avLst/>
              </a:prstTxWarp>
            </a:bodyPr>
            <a:lstStyle/>
            <a:p>
              <a:pPr defTabSz="913833" fontAlgn="base">
                <a:spcBef>
                  <a:spcPct val="0"/>
                </a:spcBef>
                <a:spcAft>
                  <a:spcPct val="0"/>
                </a:spcAft>
                <a:defRPr/>
              </a:pPr>
              <a:r>
                <a:rPr lang="en-US" sz="1600" kern="0">
                  <a:solidFill>
                    <a:schemeClr val="bg1"/>
                  </a:solidFill>
                  <a:latin typeface="Segoe UI"/>
                </a:rPr>
                <a:t>Node</a:t>
              </a:r>
            </a:p>
          </p:txBody>
        </p:sp>
        <p:sp>
          <p:nvSpPr>
            <p:cNvPr id="73" name="Rectangle 72">
              <a:extLst>
                <a:ext uri="{FF2B5EF4-FFF2-40B4-BE49-F238E27FC236}">
                  <a16:creationId xmlns:a16="http://schemas.microsoft.com/office/drawing/2014/main" id="{34B7FD43-2222-9556-EF25-F61A4AEC22B2}"/>
                </a:ext>
              </a:extLst>
            </p:cNvPr>
            <p:cNvSpPr/>
            <p:nvPr/>
          </p:nvSpPr>
          <p:spPr bwMode="auto">
            <a:xfrm>
              <a:off x="470450" y="4270160"/>
              <a:ext cx="4497875" cy="83787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11" tIns="45706" rIns="91411" bIns="45706" numCol="1" rtlCol="0" anchor="t" anchorCtr="0" compatLnSpc="1">
              <a:prstTxWarp prst="textNoShape">
                <a:avLst/>
              </a:prstTxWarp>
            </a:bodyPr>
            <a:lstStyle/>
            <a:p>
              <a:pPr defTabSz="913833" fontAlgn="base">
                <a:spcBef>
                  <a:spcPct val="0"/>
                </a:spcBef>
                <a:spcAft>
                  <a:spcPct val="0"/>
                </a:spcAft>
                <a:defRPr/>
              </a:pPr>
              <a:r>
                <a:rPr lang="en-US" sz="1600" kern="0">
                  <a:solidFill>
                    <a:schemeClr val="bg1"/>
                  </a:solidFill>
                  <a:latin typeface="Segoe UI"/>
                </a:rPr>
                <a:t>Node</a:t>
              </a:r>
            </a:p>
          </p:txBody>
        </p:sp>
        <p:sp>
          <p:nvSpPr>
            <p:cNvPr id="74" name="Rectangle 73">
              <a:extLst>
                <a:ext uri="{FF2B5EF4-FFF2-40B4-BE49-F238E27FC236}">
                  <a16:creationId xmlns:a16="http://schemas.microsoft.com/office/drawing/2014/main" id="{3C4CA9B2-FAAF-46E2-E4B6-9E3CAEA5BAFA}"/>
                </a:ext>
              </a:extLst>
            </p:cNvPr>
            <p:cNvSpPr/>
            <p:nvPr/>
          </p:nvSpPr>
          <p:spPr>
            <a:xfrm>
              <a:off x="3238463" y="2266735"/>
              <a:ext cx="1408892" cy="534824"/>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914367">
                <a:defRPr/>
              </a:pPr>
              <a:r>
                <a:rPr lang="en-US" sz="1200" kern="0">
                  <a:solidFill>
                    <a:srgbClr val="000000"/>
                  </a:solidFill>
                  <a:latin typeface="Segoe UI"/>
                </a:rPr>
                <a:t>SB Messaging  Backend</a:t>
              </a:r>
              <a:endParaRPr lang="en-US" sz="1400" kern="0">
                <a:solidFill>
                  <a:srgbClr val="000000"/>
                </a:solidFill>
                <a:latin typeface="Segoe UI"/>
              </a:endParaRPr>
            </a:p>
          </p:txBody>
        </p:sp>
        <p:sp>
          <p:nvSpPr>
            <p:cNvPr id="75" name="Flowchart: Magnetic Disk 74">
              <a:extLst>
                <a:ext uri="{FF2B5EF4-FFF2-40B4-BE49-F238E27FC236}">
                  <a16:creationId xmlns:a16="http://schemas.microsoft.com/office/drawing/2014/main" id="{29C366E2-A734-780D-1B52-395B1FF6D6F2}"/>
                </a:ext>
              </a:extLst>
            </p:cNvPr>
            <p:cNvSpPr/>
            <p:nvPr/>
          </p:nvSpPr>
          <p:spPr>
            <a:xfrm>
              <a:off x="5826908" y="2344482"/>
              <a:ext cx="966618" cy="723675"/>
            </a:xfrm>
            <a:prstGeom prst="flowChartMagneticDisk">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914367">
                <a:defRPr/>
              </a:pPr>
              <a:r>
                <a:rPr lang="en-US" sz="1176" kern="0">
                  <a:solidFill>
                    <a:srgbClr val="000000"/>
                  </a:solidFill>
                  <a:latin typeface="Segoe UI"/>
                </a:rPr>
                <a:t>Message Store</a:t>
              </a:r>
            </a:p>
          </p:txBody>
        </p:sp>
        <p:sp>
          <p:nvSpPr>
            <p:cNvPr id="76" name="Rectangle 75">
              <a:extLst>
                <a:ext uri="{FF2B5EF4-FFF2-40B4-BE49-F238E27FC236}">
                  <a16:creationId xmlns:a16="http://schemas.microsoft.com/office/drawing/2014/main" id="{8D5E6364-65FE-7BF1-CC7F-BA208D5E5470}"/>
                </a:ext>
              </a:extLst>
            </p:cNvPr>
            <p:cNvSpPr/>
            <p:nvPr/>
          </p:nvSpPr>
          <p:spPr>
            <a:xfrm>
              <a:off x="3231841" y="3312431"/>
              <a:ext cx="1408892" cy="555629"/>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914367">
                <a:defRPr/>
              </a:pPr>
              <a:r>
                <a:rPr lang="en-US" sz="1400" kern="0">
                  <a:solidFill>
                    <a:srgbClr val="000000"/>
                  </a:solidFill>
                  <a:latin typeface="Segoe UI"/>
                </a:rPr>
                <a:t>SB Messaging  Backend</a:t>
              </a:r>
              <a:endParaRPr lang="en-US" sz="1600" kern="0">
                <a:solidFill>
                  <a:srgbClr val="000000"/>
                </a:solidFill>
                <a:latin typeface="Segoe UI"/>
              </a:endParaRPr>
            </a:p>
          </p:txBody>
        </p:sp>
        <p:sp>
          <p:nvSpPr>
            <p:cNvPr id="77" name="Rectangle 76">
              <a:extLst>
                <a:ext uri="{FF2B5EF4-FFF2-40B4-BE49-F238E27FC236}">
                  <a16:creationId xmlns:a16="http://schemas.microsoft.com/office/drawing/2014/main" id="{097DC675-B8E2-7B50-646C-B3E58B20D5A5}"/>
                </a:ext>
              </a:extLst>
            </p:cNvPr>
            <p:cNvSpPr/>
            <p:nvPr/>
          </p:nvSpPr>
          <p:spPr>
            <a:xfrm>
              <a:off x="3245088" y="4435566"/>
              <a:ext cx="1408892" cy="518865"/>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914367">
                <a:defRPr/>
              </a:pPr>
              <a:r>
                <a:rPr lang="en-US" sz="1400" kern="0">
                  <a:solidFill>
                    <a:srgbClr val="000000"/>
                  </a:solidFill>
                  <a:latin typeface="Segoe UI"/>
                </a:rPr>
                <a:t>SB Messaging  Backend</a:t>
              </a:r>
              <a:endParaRPr lang="en-US" sz="1600" kern="0">
                <a:solidFill>
                  <a:srgbClr val="000000"/>
                </a:solidFill>
                <a:latin typeface="Segoe UI"/>
              </a:endParaRPr>
            </a:p>
          </p:txBody>
        </p:sp>
        <p:sp>
          <p:nvSpPr>
            <p:cNvPr id="78" name="Flowchart: Magnetic Disk 77">
              <a:extLst>
                <a:ext uri="{FF2B5EF4-FFF2-40B4-BE49-F238E27FC236}">
                  <a16:creationId xmlns:a16="http://schemas.microsoft.com/office/drawing/2014/main" id="{A18B5DCF-6190-6774-56FB-DE4DA068E9D8}"/>
                </a:ext>
              </a:extLst>
            </p:cNvPr>
            <p:cNvSpPr/>
            <p:nvPr/>
          </p:nvSpPr>
          <p:spPr>
            <a:xfrm>
              <a:off x="5829559" y="3204417"/>
              <a:ext cx="963965" cy="663641"/>
            </a:xfrm>
            <a:prstGeom prst="flowChartMagneticDisk">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914367">
                <a:defRPr/>
              </a:pPr>
              <a:r>
                <a:rPr lang="en-US" sz="1176" kern="0">
                  <a:solidFill>
                    <a:srgbClr val="000000"/>
                  </a:solidFill>
                  <a:latin typeface="Segoe UI"/>
                </a:rPr>
                <a:t>Message Store</a:t>
              </a:r>
            </a:p>
          </p:txBody>
        </p:sp>
        <p:sp>
          <p:nvSpPr>
            <p:cNvPr id="79" name="Flowchart: Magnetic Disk 78">
              <a:extLst>
                <a:ext uri="{FF2B5EF4-FFF2-40B4-BE49-F238E27FC236}">
                  <a16:creationId xmlns:a16="http://schemas.microsoft.com/office/drawing/2014/main" id="{ADDB3CF8-47C6-04FF-31F9-1925110FB4BD}"/>
                </a:ext>
              </a:extLst>
            </p:cNvPr>
            <p:cNvSpPr/>
            <p:nvPr/>
          </p:nvSpPr>
          <p:spPr>
            <a:xfrm>
              <a:off x="5829559" y="3949479"/>
              <a:ext cx="963965" cy="632723"/>
            </a:xfrm>
            <a:prstGeom prst="flowChartMagneticDisk">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914367">
                <a:defRPr/>
              </a:pPr>
              <a:r>
                <a:rPr lang="en-US" sz="1176" kern="0">
                  <a:solidFill>
                    <a:srgbClr val="000000"/>
                  </a:solidFill>
                  <a:latin typeface="Segoe UI"/>
                </a:rPr>
                <a:t>Message Store</a:t>
              </a:r>
            </a:p>
          </p:txBody>
        </p:sp>
        <p:sp>
          <p:nvSpPr>
            <p:cNvPr id="80" name="Flowchart: Magnetic Disk 79">
              <a:extLst>
                <a:ext uri="{FF2B5EF4-FFF2-40B4-BE49-F238E27FC236}">
                  <a16:creationId xmlns:a16="http://schemas.microsoft.com/office/drawing/2014/main" id="{22820011-10B9-2CBF-8DE2-DB528D151582}"/>
                </a:ext>
              </a:extLst>
            </p:cNvPr>
            <p:cNvSpPr/>
            <p:nvPr/>
          </p:nvSpPr>
          <p:spPr>
            <a:xfrm>
              <a:off x="5811393" y="4685837"/>
              <a:ext cx="982132" cy="643291"/>
            </a:xfrm>
            <a:prstGeom prst="flowChartMagneticDisk">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914367">
                <a:defRPr/>
              </a:pPr>
              <a:r>
                <a:rPr lang="en-US" sz="1176" kern="0">
                  <a:solidFill>
                    <a:srgbClr val="000000"/>
                  </a:solidFill>
                  <a:latin typeface="Segoe UI"/>
                </a:rPr>
                <a:t>Message Store</a:t>
              </a:r>
            </a:p>
          </p:txBody>
        </p:sp>
        <p:cxnSp>
          <p:nvCxnSpPr>
            <p:cNvPr id="81" name="Straight Arrow Connector 80">
              <a:extLst>
                <a:ext uri="{FF2B5EF4-FFF2-40B4-BE49-F238E27FC236}">
                  <a16:creationId xmlns:a16="http://schemas.microsoft.com/office/drawing/2014/main" id="{AB3F115E-EBE0-B93B-F715-6B5147114697}"/>
                </a:ext>
              </a:extLst>
            </p:cNvPr>
            <p:cNvCxnSpPr>
              <a:cxnSpLocks/>
              <a:stCxn id="74" idx="3"/>
              <a:endCxn id="75" idx="2"/>
            </p:cNvCxnSpPr>
            <p:nvPr/>
          </p:nvCxnSpPr>
          <p:spPr>
            <a:xfrm>
              <a:off x="4647355" y="2534147"/>
              <a:ext cx="1179553" cy="172173"/>
            </a:xfrm>
            <a:prstGeom prst="straightConnector1">
              <a:avLst/>
            </a:prstGeom>
            <a:noFill/>
            <a:ln w="38100" cap="flat" cmpd="sng" algn="ctr">
              <a:solidFill>
                <a:schemeClr val="accent1">
                  <a:lumMod val="90000"/>
                </a:schemeClr>
              </a:solidFill>
              <a:prstDash val="solid"/>
              <a:tailEnd type="arrow"/>
            </a:ln>
            <a:effectLst/>
          </p:spPr>
        </p:cxnSp>
        <p:cxnSp>
          <p:nvCxnSpPr>
            <p:cNvPr id="82" name="Straight Arrow Connector 81">
              <a:extLst>
                <a:ext uri="{FF2B5EF4-FFF2-40B4-BE49-F238E27FC236}">
                  <a16:creationId xmlns:a16="http://schemas.microsoft.com/office/drawing/2014/main" id="{72794723-3718-7E6D-DE9B-45F7402F03B2}"/>
                </a:ext>
              </a:extLst>
            </p:cNvPr>
            <p:cNvCxnSpPr>
              <a:cxnSpLocks/>
              <a:stCxn id="76" idx="3"/>
              <a:endCxn id="79" idx="2"/>
            </p:cNvCxnSpPr>
            <p:nvPr/>
          </p:nvCxnSpPr>
          <p:spPr>
            <a:xfrm>
              <a:off x="4640732" y="3590246"/>
              <a:ext cx="1188828" cy="675595"/>
            </a:xfrm>
            <a:prstGeom prst="straightConnector1">
              <a:avLst/>
            </a:prstGeom>
            <a:noFill/>
            <a:ln w="38100" cap="flat" cmpd="sng" algn="ctr">
              <a:solidFill>
                <a:schemeClr val="accent1">
                  <a:lumMod val="90000"/>
                </a:schemeClr>
              </a:solidFill>
              <a:prstDash val="solid"/>
              <a:tailEnd type="arrow"/>
            </a:ln>
            <a:effectLst/>
          </p:spPr>
        </p:cxnSp>
        <p:cxnSp>
          <p:nvCxnSpPr>
            <p:cNvPr id="83" name="Straight Arrow Connector 82">
              <a:extLst>
                <a:ext uri="{FF2B5EF4-FFF2-40B4-BE49-F238E27FC236}">
                  <a16:creationId xmlns:a16="http://schemas.microsoft.com/office/drawing/2014/main" id="{AC3A5F25-0528-B51A-8745-BEB31703D9C0}"/>
                </a:ext>
              </a:extLst>
            </p:cNvPr>
            <p:cNvCxnSpPr>
              <a:cxnSpLocks/>
              <a:stCxn id="74" idx="3"/>
              <a:endCxn id="78" idx="2"/>
            </p:cNvCxnSpPr>
            <p:nvPr/>
          </p:nvCxnSpPr>
          <p:spPr>
            <a:xfrm>
              <a:off x="4647355" y="2534147"/>
              <a:ext cx="1182205" cy="1002091"/>
            </a:xfrm>
            <a:prstGeom prst="straightConnector1">
              <a:avLst/>
            </a:prstGeom>
            <a:noFill/>
            <a:ln w="38100" cap="flat" cmpd="sng" algn="ctr">
              <a:solidFill>
                <a:schemeClr val="accent1">
                  <a:lumMod val="90000"/>
                </a:schemeClr>
              </a:solidFill>
              <a:prstDash val="solid"/>
              <a:tailEnd type="arrow"/>
            </a:ln>
            <a:effectLst/>
          </p:spPr>
        </p:cxnSp>
        <p:cxnSp>
          <p:nvCxnSpPr>
            <p:cNvPr id="84" name="Straight Arrow Connector 83">
              <a:extLst>
                <a:ext uri="{FF2B5EF4-FFF2-40B4-BE49-F238E27FC236}">
                  <a16:creationId xmlns:a16="http://schemas.microsoft.com/office/drawing/2014/main" id="{350B7459-BD2E-01DD-45E7-8BAE743F07D4}"/>
                </a:ext>
              </a:extLst>
            </p:cNvPr>
            <p:cNvCxnSpPr>
              <a:cxnSpLocks/>
              <a:stCxn id="77" idx="3"/>
              <a:endCxn id="80" idx="2"/>
            </p:cNvCxnSpPr>
            <p:nvPr/>
          </p:nvCxnSpPr>
          <p:spPr>
            <a:xfrm>
              <a:off x="4653980" y="4694998"/>
              <a:ext cx="1157413" cy="312484"/>
            </a:xfrm>
            <a:prstGeom prst="straightConnector1">
              <a:avLst/>
            </a:prstGeom>
            <a:noFill/>
            <a:ln w="38100" cap="flat" cmpd="sng" algn="ctr">
              <a:solidFill>
                <a:schemeClr val="accent1">
                  <a:lumMod val="90000"/>
                </a:schemeClr>
              </a:solidFill>
              <a:prstDash val="solid"/>
              <a:tailEnd type="arrow"/>
            </a:ln>
            <a:effectLst/>
          </p:spPr>
        </p:cxnSp>
        <p:cxnSp>
          <p:nvCxnSpPr>
            <p:cNvPr id="85" name="Straight Arrow Connector 84">
              <a:extLst>
                <a:ext uri="{FF2B5EF4-FFF2-40B4-BE49-F238E27FC236}">
                  <a16:creationId xmlns:a16="http://schemas.microsoft.com/office/drawing/2014/main" id="{3EF75E75-30F1-1576-77DC-6B59AF06BEA2}"/>
                </a:ext>
              </a:extLst>
            </p:cNvPr>
            <p:cNvCxnSpPr>
              <a:cxnSpLocks/>
              <a:stCxn id="94" idx="3"/>
              <a:endCxn id="74" idx="1"/>
            </p:cNvCxnSpPr>
            <p:nvPr/>
          </p:nvCxnSpPr>
          <p:spPr>
            <a:xfrm flipV="1">
              <a:off x="2567328" y="2534147"/>
              <a:ext cx="671134" cy="11922"/>
            </a:xfrm>
            <a:prstGeom prst="straightConnector1">
              <a:avLst/>
            </a:prstGeom>
            <a:noFill/>
            <a:ln w="38100" cap="flat" cmpd="sng" algn="ctr">
              <a:solidFill>
                <a:schemeClr val="accent1">
                  <a:lumMod val="90000"/>
                </a:schemeClr>
              </a:solidFill>
              <a:prstDash val="solid"/>
              <a:tailEnd type="arrow"/>
            </a:ln>
            <a:effectLst/>
          </p:spPr>
        </p:cxnSp>
        <p:cxnSp>
          <p:nvCxnSpPr>
            <p:cNvPr id="86" name="Straight Arrow Connector 85">
              <a:extLst>
                <a:ext uri="{FF2B5EF4-FFF2-40B4-BE49-F238E27FC236}">
                  <a16:creationId xmlns:a16="http://schemas.microsoft.com/office/drawing/2014/main" id="{14E5C344-A72E-F787-E613-1BF3226C6F5D}"/>
                </a:ext>
              </a:extLst>
            </p:cNvPr>
            <p:cNvCxnSpPr>
              <a:cxnSpLocks/>
              <a:stCxn id="94" idx="3"/>
              <a:endCxn id="76" idx="1"/>
            </p:cNvCxnSpPr>
            <p:nvPr/>
          </p:nvCxnSpPr>
          <p:spPr>
            <a:xfrm>
              <a:off x="2567329" y="2546069"/>
              <a:ext cx="664512" cy="1044177"/>
            </a:xfrm>
            <a:prstGeom prst="straightConnector1">
              <a:avLst/>
            </a:prstGeom>
            <a:noFill/>
            <a:ln w="38100" cap="flat" cmpd="sng" algn="ctr">
              <a:solidFill>
                <a:schemeClr val="accent1">
                  <a:lumMod val="90000"/>
                </a:schemeClr>
              </a:solidFill>
              <a:prstDash val="solid"/>
              <a:tailEnd type="arrow"/>
            </a:ln>
            <a:effectLst/>
          </p:spPr>
        </p:cxnSp>
        <p:cxnSp>
          <p:nvCxnSpPr>
            <p:cNvPr id="87" name="Straight Arrow Connector 86">
              <a:extLst>
                <a:ext uri="{FF2B5EF4-FFF2-40B4-BE49-F238E27FC236}">
                  <a16:creationId xmlns:a16="http://schemas.microsoft.com/office/drawing/2014/main" id="{7AFBE810-EA26-A866-5408-D21B19FA1867}"/>
                </a:ext>
              </a:extLst>
            </p:cNvPr>
            <p:cNvCxnSpPr>
              <a:cxnSpLocks/>
              <a:stCxn id="94" idx="3"/>
              <a:endCxn id="77" idx="1"/>
            </p:cNvCxnSpPr>
            <p:nvPr/>
          </p:nvCxnSpPr>
          <p:spPr>
            <a:xfrm>
              <a:off x="2567328" y="2546069"/>
              <a:ext cx="677760" cy="2148929"/>
            </a:xfrm>
            <a:prstGeom prst="straightConnector1">
              <a:avLst/>
            </a:prstGeom>
            <a:noFill/>
            <a:ln w="38100" cap="flat" cmpd="sng" algn="ctr">
              <a:solidFill>
                <a:schemeClr val="accent1">
                  <a:lumMod val="90000"/>
                </a:schemeClr>
              </a:solidFill>
              <a:prstDash val="solid"/>
              <a:tailEnd type="arrow"/>
            </a:ln>
            <a:effectLst/>
          </p:spPr>
        </p:cxnSp>
        <p:sp>
          <p:nvSpPr>
            <p:cNvPr id="88" name="Flowchart: Magnetic Disk 87">
              <a:extLst>
                <a:ext uri="{FF2B5EF4-FFF2-40B4-BE49-F238E27FC236}">
                  <a16:creationId xmlns:a16="http://schemas.microsoft.com/office/drawing/2014/main" id="{60EC86A1-6BE0-717A-3416-C13EA8D7571A}"/>
                </a:ext>
              </a:extLst>
            </p:cNvPr>
            <p:cNvSpPr/>
            <p:nvPr/>
          </p:nvSpPr>
          <p:spPr>
            <a:xfrm>
              <a:off x="1502200" y="5456747"/>
              <a:ext cx="990657" cy="684156"/>
            </a:xfrm>
            <a:prstGeom prst="flowChartMagneticDisk">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914367">
                <a:defRPr/>
              </a:pPr>
              <a:r>
                <a:rPr lang="en-US" sz="1176" kern="0">
                  <a:solidFill>
                    <a:srgbClr val="000000"/>
                  </a:solidFill>
                  <a:latin typeface="Segoe UI"/>
                </a:rPr>
                <a:t>Gateway DB</a:t>
              </a:r>
            </a:p>
          </p:txBody>
        </p:sp>
        <p:cxnSp>
          <p:nvCxnSpPr>
            <p:cNvPr id="89" name="Straight Arrow Connector 88">
              <a:extLst>
                <a:ext uri="{FF2B5EF4-FFF2-40B4-BE49-F238E27FC236}">
                  <a16:creationId xmlns:a16="http://schemas.microsoft.com/office/drawing/2014/main" id="{D8C16422-420A-AE65-3418-1566CA9C4B95}"/>
                </a:ext>
              </a:extLst>
            </p:cNvPr>
            <p:cNvCxnSpPr>
              <a:cxnSpLocks/>
            </p:cNvCxnSpPr>
            <p:nvPr/>
          </p:nvCxnSpPr>
          <p:spPr>
            <a:xfrm>
              <a:off x="2209920" y="2837329"/>
              <a:ext cx="0" cy="2703955"/>
            </a:xfrm>
            <a:prstGeom prst="straightConnector1">
              <a:avLst/>
            </a:prstGeom>
            <a:noFill/>
            <a:ln w="38100" cap="flat" cmpd="sng" algn="ctr">
              <a:solidFill>
                <a:schemeClr val="accent1">
                  <a:lumMod val="90000"/>
                </a:schemeClr>
              </a:solidFill>
              <a:prstDash val="solid"/>
              <a:tailEnd type="arrow"/>
            </a:ln>
            <a:effectLst/>
          </p:spPr>
        </p:cxnSp>
        <p:cxnSp>
          <p:nvCxnSpPr>
            <p:cNvPr id="90" name="Straight Arrow Connector 89">
              <a:extLst>
                <a:ext uri="{FF2B5EF4-FFF2-40B4-BE49-F238E27FC236}">
                  <a16:creationId xmlns:a16="http://schemas.microsoft.com/office/drawing/2014/main" id="{24CF7370-F808-8D9E-FF8F-2865493CABC9}"/>
                </a:ext>
              </a:extLst>
            </p:cNvPr>
            <p:cNvCxnSpPr>
              <a:cxnSpLocks/>
            </p:cNvCxnSpPr>
            <p:nvPr/>
          </p:nvCxnSpPr>
          <p:spPr>
            <a:xfrm>
              <a:off x="1997529" y="3891905"/>
              <a:ext cx="0" cy="1637455"/>
            </a:xfrm>
            <a:prstGeom prst="straightConnector1">
              <a:avLst/>
            </a:prstGeom>
            <a:noFill/>
            <a:ln w="38100" cap="flat" cmpd="sng" algn="ctr">
              <a:solidFill>
                <a:schemeClr val="accent1">
                  <a:lumMod val="90000"/>
                </a:schemeClr>
              </a:solidFill>
              <a:prstDash val="solid"/>
              <a:tailEnd type="arrow"/>
            </a:ln>
            <a:effectLst/>
          </p:spPr>
        </p:cxnSp>
        <p:cxnSp>
          <p:nvCxnSpPr>
            <p:cNvPr id="91" name="Straight Arrow Connector 90">
              <a:extLst>
                <a:ext uri="{FF2B5EF4-FFF2-40B4-BE49-F238E27FC236}">
                  <a16:creationId xmlns:a16="http://schemas.microsoft.com/office/drawing/2014/main" id="{BA55D54C-73D0-2AEE-EC9B-70ECB0D866AB}"/>
                </a:ext>
              </a:extLst>
            </p:cNvPr>
            <p:cNvCxnSpPr>
              <a:cxnSpLocks/>
            </p:cNvCxnSpPr>
            <p:nvPr/>
          </p:nvCxnSpPr>
          <p:spPr>
            <a:xfrm>
              <a:off x="1785139" y="4978275"/>
              <a:ext cx="0" cy="534775"/>
            </a:xfrm>
            <a:prstGeom prst="straightConnector1">
              <a:avLst/>
            </a:prstGeom>
            <a:noFill/>
            <a:ln w="38100" cap="flat" cmpd="sng" algn="ctr">
              <a:solidFill>
                <a:schemeClr val="accent1">
                  <a:lumMod val="90000"/>
                </a:schemeClr>
              </a:solidFill>
              <a:prstDash val="solid"/>
              <a:tailEnd type="arrow"/>
            </a:ln>
            <a:effectLst/>
          </p:spPr>
        </p:cxnSp>
        <p:sp>
          <p:nvSpPr>
            <p:cNvPr id="92" name="Rectangle 91">
              <a:extLst>
                <a:ext uri="{FF2B5EF4-FFF2-40B4-BE49-F238E27FC236}">
                  <a16:creationId xmlns:a16="http://schemas.microsoft.com/office/drawing/2014/main" id="{B14D86AE-6A05-E3D5-EE33-2875972D4F92}"/>
                </a:ext>
              </a:extLst>
            </p:cNvPr>
            <p:cNvSpPr/>
            <p:nvPr/>
          </p:nvSpPr>
          <p:spPr>
            <a:xfrm>
              <a:off x="1153685" y="3312430"/>
              <a:ext cx="1407021" cy="579475"/>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defTabSz="914367">
                <a:defRPr/>
              </a:pPr>
              <a:r>
                <a:rPr lang="en-US" sz="1400" kern="0">
                  <a:solidFill>
                    <a:schemeClr val="bg1"/>
                  </a:solidFill>
                  <a:latin typeface="Segoe UI"/>
                </a:rPr>
                <a:t>SB Gateway</a:t>
              </a:r>
            </a:p>
          </p:txBody>
        </p:sp>
        <p:sp>
          <p:nvSpPr>
            <p:cNvPr id="93" name="Rectangle 92">
              <a:extLst>
                <a:ext uri="{FF2B5EF4-FFF2-40B4-BE49-F238E27FC236}">
                  <a16:creationId xmlns:a16="http://schemas.microsoft.com/office/drawing/2014/main" id="{B80FEC9C-8613-FEF9-DA6E-6F653EADA5F0}"/>
                </a:ext>
              </a:extLst>
            </p:cNvPr>
            <p:cNvSpPr/>
            <p:nvPr/>
          </p:nvSpPr>
          <p:spPr>
            <a:xfrm>
              <a:off x="1166934" y="4435566"/>
              <a:ext cx="1407021" cy="542711"/>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defTabSz="914367">
                <a:defRPr/>
              </a:pPr>
              <a:r>
                <a:rPr lang="en-US" sz="1400" kern="0">
                  <a:solidFill>
                    <a:schemeClr val="bg1"/>
                  </a:solidFill>
                  <a:latin typeface="Segoe UI"/>
                </a:rPr>
                <a:t>SB Gateway</a:t>
              </a:r>
            </a:p>
          </p:txBody>
        </p:sp>
        <p:sp>
          <p:nvSpPr>
            <p:cNvPr id="94" name="Rectangle 93">
              <a:extLst>
                <a:ext uri="{FF2B5EF4-FFF2-40B4-BE49-F238E27FC236}">
                  <a16:creationId xmlns:a16="http://schemas.microsoft.com/office/drawing/2014/main" id="{440E3B55-FBDC-4C7E-CE58-FA2CEE7A42C9}"/>
                </a:ext>
              </a:extLst>
            </p:cNvPr>
            <p:cNvSpPr/>
            <p:nvPr/>
          </p:nvSpPr>
          <p:spPr>
            <a:xfrm>
              <a:off x="1160306" y="2266734"/>
              <a:ext cx="1407022" cy="558670"/>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defTabSz="914367">
                <a:defRPr/>
              </a:pPr>
              <a:r>
                <a:rPr lang="en-US" sz="1400" kern="0">
                  <a:solidFill>
                    <a:schemeClr val="bg1"/>
                  </a:solidFill>
                  <a:latin typeface="Segoe UI"/>
                </a:rPr>
                <a:t>SB Gateway</a:t>
              </a:r>
            </a:p>
          </p:txBody>
        </p:sp>
      </p:grpSp>
    </p:spTree>
    <p:extLst>
      <p:ext uri="{BB962C8B-B14F-4D97-AF65-F5344CB8AC3E}">
        <p14:creationId xmlns:p14="http://schemas.microsoft.com/office/powerpoint/2010/main" val="3420467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Transparent padlock">
            <a:extLst>
              <a:ext uri="{FF2B5EF4-FFF2-40B4-BE49-F238E27FC236}">
                <a16:creationId xmlns:a16="http://schemas.microsoft.com/office/drawing/2014/main" id="{0BCD12A9-3ED3-B97F-C2A1-68CE5D570BC3}"/>
              </a:ext>
            </a:extLst>
          </p:cNvPr>
          <p:cNvPicPr>
            <a:picLocks noChangeAspect="1"/>
          </p:cNvPicPr>
          <p:nvPr/>
        </p:nvPicPr>
        <p:blipFill rotWithShape="1">
          <a:blip r:embed="rId3"/>
          <a:srcRect t="9091" r="24734"/>
          <a:stretch/>
        </p:blipFill>
        <p:spPr>
          <a:xfrm>
            <a:off x="3523488" y="10"/>
            <a:ext cx="8668512" cy="6857990"/>
          </a:xfrm>
          <a:prstGeom prst="rect">
            <a:avLst/>
          </a:prstGeom>
        </p:spPr>
      </p:pic>
      <p:sp>
        <p:nvSpPr>
          <p:cNvPr id="14" name="Rectangle 13">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3">
            <a:extLst>
              <a:ext uri="{FF2B5EF4-FFF2-40B4-BE49-F238E27FC236}">
                <a16:creationId xmlns:a16="http://schemas.microsoft.com/office/drawing/2014/main" id="{4E21FD79-6986-FFA9-7A29-C5F3273DCFB7}"/>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a:t>Security</a:t>
            </a:r>
          </a:p>
        </p:txBody>
      </p:sp>
      <p:sp>
        <p:nvSpPr>
          <p:cNvPr id="16" name="Rectangle 15">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8" name="Rectangle 17">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66320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37773FC-096B-187D-845D-0D8C52B5EB26}"/>
              </a:ext>
            </a:extLst>
          </p:cNvPr>
          <p:cNvSpPr>
            <a:spLocks noGrp="1"/>
          </p:cNvSpPr>
          <p:nvPr>
            <p:ph type="title"/>
          </p:nvPr>
        </p:nvSpPr>
        <p:spPr>
          <a:xfrm>
            <a:off x="838200" y="556995"/>
            <a:ext cx="10515600" cy="1133693"/>
          </a:xfrm>
        </p:spPr>
        <p:txBody>
          <a:bodyPr>
            <a:normAutofit/>
          </a:bodyPr>
          <a:lstStyle/>
          <a:p>
            <a:pPr algn="ctr"/>
            <a:r>
              <a:rPr lang="en-US" sz="5200" dirty="0"/>
              <a:t>Our messages are valuable</a:t>
            </a:r>
            <a:endParaRPr lang="en-CA" sz="5200" dirty="0"/>
          </a:p>
        </p:txBody>
      </p:sp>
      <p:graphicFrame>
        <p:nvGraphicFramePr>
          <p:cNvPr id="7" name="Content Placeholder 4">
            <a:extLst>
              <a:ext uri="{FF2B5EF4-FFF2-40B4-BE49-F238E27FC236}">
                <a16:creationId xmlns:a16="http://schemas.microsoft.com/office/drawing/2014/main" id="{14BAB335-B3C8-2FCB-582F-DA3C5B76C7C2}"/>
              </a:ext>
            </a:extLst>
          </p:cNvPr>
          <p:cNvGraphicFramePr>
            <a:graphicFrameLocks noGrp="1"/>
          </p:cNvGraphicFramePr>
          <p:nvPr>
            <p:ph idx="1"/>
            <p:extLst>
              <p:ext uri="{D42A27DB-BD31-4B8C-83A1-F6EECF244321}">
                <p14:modId xmlns:p14="http://schemas.microsoft.com/office/powerpoint/2010/main" val="3750935326"/>
              </p:ext>
            </p:extLst>
          </p:nvPr>
        </p:nvGraphicFramePr>
        <p:xfrm>
          <a:off x="838200" y="1828800"/>
          <a:ext cx="10515600" cy="435254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38715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graphicEl>
                                              <a:dgm id="{BF13D8B6-EA87-489F-8F86-D7F262E5A258}"/>
                                            </p:graphicEl>
                                          </p:spTgt>
                                        </p:tgtEl>
                                        <p:attrNameLst>
                                          <p:attrName>style.visibility</p:attrName>
                                        </p:attrNameLst>
                                      </p:cBhvr>
                                      <p:to>
                                        <p:strVal val="visible"/>
                                      </p:to>
                                    </p:set>
                                    <p:animEffect transition="in" filter="fade">
                                      <p:cBhvr>
                                        <p:cTn id="7" dur="500"/>
                                        <p:tgtEl>
                                          <p:spTgt spid="7">
                                            <p:graphicEl>
                                              <a:dgm id="{BF13D8B6-EA87-489F-8F86-D7F262E5A258}"/>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graphicEl>
                                              <a:dgm id="{44A18700-29DC-40A1-8934-2C59919A8BAF}"/>
                                            </p:graphicEl>
                                          </p:spTgt>
                                        </p:tgtEl>
                                        <p:attrNameLst>
                                          <p:attrName>style.visibility</p:attrName>
                                        </p:attrNameLst>
                                      </p:cBhvr>
                                      <p:to>
                                        <p:strVal val="visible"/>
                                      </p:to>
                                    </p:set>
                                    <p:animEffect transition="in" filter="fade">
                                      <p:cBhvr>
                                        <p:cTn id="10" dur="500"/>
                                        <p:tgtEl>
                                          <p:spTgt spid="7">
                                            <p:graphicEl>
                                              <a:dgm id="{44A18700-29DC-40A1-8934-2C59919A8BAF}"/>
                                            </p:graphic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graphicEl>
                                              <a:dgm id="{BA4E42BC-A68C-486C-9863-4398C3187146}"/>
                                            </p:graphicEl>
                                          </p:spTgt>
                                        </p:tgtEl>
                                        <p:attrNameLst>
                                          <p:attrName>style.visibility</p:attrName>
                                        </p:attrNameLst>
                                      </p:cBhvr>
                                      <p:to>
                                        <p:strVal val="visible"/>
                                      </p:to>
                                    </p:set>
                                    <p:animEffect transition="in" filter="fade">
                                      <p:cBhvr>
                                        <p:cTn id="13" dur="500"/>
                                        <p:tgtEl>
                                          <p:spTgt spid="7">
                                            <p:graphicEl>
                                              <a:dgm id="{BA4E42BC-A68C-486C-9863-4398C3187146}"/>
                                            </p:graphic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7">
                                            <p:graphicEl>
                                              <a:dgm id="{E2106207-2903-49A0-BDFD-CE9A4AB136BB}"/>
                                            </p:graphicEl>
                                          </p:spTgt>
                                        </p:tgtEl>
                                        <p:attrNameLst>
                                          <p:attrName>style.visibility</p:attrName>
                                        </p:attrNameLst>
                                      </p:cBhvr>
                                      <p:to>
                                        <p:strVal val="visible"/>
                                      </p:to>
                                    </p:set>
                                    <p:animEffect transition="in" filter="fade">
                                      <p:cBhvr>
                                        <p:cTn id="18" dur="500"/>
                                        <p:tgtEl>
                                          <p:spTgt spid="7">
                                            <p:graphicEl>
                                              <a:dgm id="{E2106207-2903-49A0-BDFD-CE9A4AB136BB}"/>
                                            </p:graphic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7">
                                            <p:graphicEl>
                                              <a:dgm id="{214A5E72-44FA-4CCF-A247-32DA177820E5}"/>
                                            </p:graphicEl>
                                          </p:spTgt>
                                        </p:tgtEl>
                                        <p:attrNameLst>
                                          <p:attrName>style.visibility</p:attrName>
                                        </p:attrNameLst>
                                      </p:cBhvr>
                                      <p:to>
                                        <p:strVal val="visible"/>
                                      </p:to>
                                    </p:set>
                                    <p:animEffect transition="in" filter="fade">
                                      <p:cBhvr>
                                        <p:cTn id="21" dur="500"/>
                                        <p:tgtEl>
                                          <p:spTgt spid="7">
                                            <p:graphicEl>
                                              <a:dgm id="{214A5E72-44FA-4CCF-A247-32DA177820E5}"/>
                                            </p:graphic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7">
                                            <p:graphicEl>
                                              <a:dgm id="{4FAB55C0-9BE3-4567-B5E3-20B3CBB442A5}"/>
                                            </p:graphicEl>
                                          </p:spTgt>
                                        </p:tgtEl>
                                        <p:attrNameLst>
                                          <p:attrName>style.visibility</p:attrName>
                                        </p:attrNameLst>
                                      </p:cBhvr>
                                      <p:to>
                                        <p:strVal val="visible"/>
                                      </p:to>
                                    </p:set>
                                    <p:animEffect transition="in" filter="fade">
                                      <p:cBhvr>
                                        <p:cTn id="24" dur="500"/>
                                        <p:tgtEl>
                                          <p:spTgt spid="7">
                                            <p:graphicEl>
                                              <a:dgm id="{4FAB55C0-9BE3-4567-B5E3-20B3CBB442A5}"/>
                                            </p:graphicEl>
                                          </p:spTgt>
                                        </p:tgtEl>
                                      </p:cBhvr>
                                    </p:animEffect>
                                  </p:childTnLst>
                                </p:cTn>
                              </p:par>
                              <p:par>
                                <p:cTn id="25" presetID="9" presetClass="emph" presetSubtype="0" grpId="1" nodeType="withEffect">
                                  <p:stCondLst>
                                    <p:cond delay="0"/>
                                  </p:stCondLst>
                                  <p:childTnLst>
                                    <p:set>
                                      <p:cBhvr>
                                        <p:cTn id="26" dur="indefinite"/>
                                        <p:tgtEl>
                                          <p:spTgt spid="7">
                                            <p:graphicEl>
                                              <a:dgm id="{BF13D8B6-EA87-489F-8F86-D7F262E5A258}"/>
                                            </p:graphicEl>
                                          </p:spTgt>
                                        </p:tgtEl>
                                        <p:attrNameLst>
                                          <p:attrName>style.opacity</p:attrName>
                                        </p:attrNameLst>
                                      </p:cBhvr>
                                      <p:to>
                                        <p:strVal val="0.25"/>
                                      </p:to>
                                    </p:set>
                                    <p:animEffect filter="image" prLst="opacity: 0.25">
                                      <p:cBhvr rctx="IE">
                                        <p:cTn id="27" dur="indefinite"/>
                                        <p:tgtEl>
                                          <p:spTgt spid="7">
                                            <p:graphicEl>
                                              <a:dgm id="{BF13D8B6-EA87-489F-8F86-D7F262E5A258}"/>
                                            </p:graphicEl>
                                          </p:spTgt>
                                        </p:tgtEl>
                                      </p:cBhvr>
                                    </p:animEffect>
                                  </p:childTnLst>
                                </p:cTn>
                              </p:par>
                              <p:par>
                                <p:cTn id="28" presetID="9" presetClass="emph" presetSubtype="0" grpId="1" nodeType="withEffect">
                                  <p:stCondLst>
                                    <p:cond delay="0"/>
                                  </p:stCondLst>
                                  <p:childTnLst>
                                    <p:set>
                                      <p:cBhvr>
                                        <p:cTn id="29" dur="indefinite"/>
                                        <p:tgtEl>
                                          <p:spTgt spid="7">
                                            <p:graphicEl>
                                              <a:dgm id="{44A18700-29DC-40A1-8934-2C59919A8BAF}"/>
                                            </p:graphicEl>
                                          </p:spTgt>
                                        </p:tgtEl>
                                        <p:attrNameLst>
                                          <p:attrName>style.opacity</p:attrName>
                                        </p:attrNameLst>
                                      </p:cBhvr>
                                      <p:to>
                                        <p:strVal val="0.25"/>
                                      </p:to>
                                    </p:set>
                                    <p:animEffect filter="image" prLst="opacity: 0.25">
                                      <p:cBhvr rctx="IE">
                                        <p:cTn id="30" dur="indefinite"/>
                                        <p:tgtEl>
                                          <p:spTgt spid="7">
                                            <p:graphicEl>
                                              <a:dgm id="{44A18700-29DC-40A1-8934-2C59919A8BAF}"/>
                                            </p:graphicEl>
                                          </p:spTgt>
                                        </p:tgtEl>
                                      </p:cBhvr>
                                    </p:animEffect>
                                  </p:childTnLst>
                                </p:cTn>
                              </p:par>
                              <p:par>
                                <p:cTn id="31" presetID="9" presetClass="emph" presetSubtype="0" grpId="1" nodeType="withEffect">
                                  <p:stCondLst>
                                    <p:cond delay="0"/>
                                  </p:stCondLst>
                                  <p:childTnLst>
                                    <p:set>
                                      <p:cBhvr>
                                        <p:cTn id="32" dur="indefinite"/>
                                        <p:tgtEl>
                                          <p:spTgt spid="7">
                                            <p:graphicEl>
                                              <a:dgm id="{BA4E42BC-A68C-486C-9863-4398C3187146}"/>
                                            </p:graphicEl>
                                          </p:spTgt>
                                        </p:tgtEl>
                                        <p:attrNameLst>
                                          <p:attrName>style.opacity</p:attrName>
                                        </p:attrNameLst>
                                      </p:cBhvr>
                                      <p:to>
                                        <p:strVal val="0.25"/>
                                      </p:to>
                                    </p:set>
                                    <p:animEffect filter="image" prLst="opacity: 0.25">
                                      <p:cBhvr rctx="IE">
                                        <p:cTn id="33" dur="indefinite"/>
                                        <p:tgtEl>
                                          <p:spTgt spid="7">
                                            <p:graphicEl>
                                              <a:dgm id="{BA4E42BC-A68C-486C-9863-4398C3187146}"/>
                                            </p:graphic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7">
                                            <p:graphicEl>
                                              <a:dgm id="{FC04BC83-9FAD-4C4B-A16B-75FCC9F24A04}"/>
                                            </p:graphicEl>
                                          </p:spTgt>
                                        </p:tgtEl>
                                        <p:attrNameLst>
                                          <p:attrName>style.visibility</p:attrName>
                                        </p:attrNameLst>
                                      </p:cBhvr>
                                      <p:to>
                                        <p:strVal val="visible"/>
                                      </p:to>
                                    </p:set>
                                    <p:animEffect transition="in" filter="fade">
                                      <p:cBhvr>
                                        <p:cTn id="38" dur="500"/>
                                        <p:tgtEl>
                                          <p:spTgt spid="7">
                                            <p:graphicEl>
                                              <a:dgm id="{FC04BC83-9FAD-4C4B-A16B-75FCC9F24A04}"/>
                                            </p:graphic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7">
                                            <p:graphicEl>
                                              <a:dgm id="{DB2352B4-5104-4D73-B3D3-5E6D48D9AB31}"/>
                                            </p:graphicEl>
                                          </p:spTgt>
                                        </p:tgtEl>
                                        <p:attrNameLst>
                                          <p:attrName>style.visibility</p:attrName>
                                        </p:attrNameLst>
                                      </p:cBhvr>
                                      <p:to>
                                        <p:strVal val="visible"/>
                                      </p:to>
                                    </p:set>
                                    <p:animEffect transition="in" filter="fade">
                                      <p:cBhvr>
                                        <p:cTn id="41" dur="500"/>
                                        <p:tgtEl>
                                          <p:spTgt spid="7">
                                            <p:graphicEl>
                                              <a:dgm id="{DB2352B4-5104-4D73-B3D3-5E6D48D9AB31}"/>
                                            </p:graphic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7">
                                            <p:graphicEl>
                                              <a:dgm id="{6815D10F-441D-4A72-A21B-4CC2DD74A22B}"/>
                                            </p:graphicEl>
                                          </p:spTgt>
                                        </p:tgtEl>
                                        <p:attrNameLst>
                                          <p:attrName>style.visibility</p:attrName>
                                        </p:attrNameLst>
                                      </p:cBhvr>
                                      <p:to>
                                        <p:strVal val="visible"/>
                                      </p:to>
                                    </p:set>
                                    <p:animEffect transition="in" filter="fade">
                                      <p:cBhvr>
                                        <p:cTn id="44" dur="500"/>
                                        <p:tgtEl>
                                          <p:spTgt spid="7">
                                            <p:graphicEl>
                                              <a:dgm id="{6815D10F-441D-4A72-A21B-4CC2DD74A22B}"/>
                                            </p:graphicEl>
                                          </p:spTgt>
                                        </p:tgtEl>
                                      </p:cBhvr>
                                    </p:animEffect>
                                  </p:childTnLst>
                                </p:cTn>
                              </p:par>
                              <p:par>
                                <p:cTn id="45" presetID="9" presetClass="emph" presetSubtype="0" grpId="1" nodeType="withEffect">
                                  <p:stCondLst>
                                    <p:cond delay="0"/>
                                  </p:stCondLst>
                                  <p:childTnLst>
                                    <p:set>
                                      <p:cBhvr>
                                        <p:cTn id="46" dur="indefinite"/>
                                        <p:tgtEl>
                                          <p:spTgt spid="7">
                                            <p:graphicEl>
                                              <a:dgm id="{E2106207-2903-49A0-BDFD-CE9A4AB136BB}"/>
                                            </p:graphicEl>
                                          </p:spTgt>
                                        </p:tgtEl>
                                        <p:attrNameLst>
                                          <p:attrName>style.opacity</p:attrName>
                                        </p:attrNameLst>
                                      </p:cBhvr>
                                      <p:to>
                                        <p:strVal val="0.25"/>
                                      </p:to>
                                    </p:set>
                                    <p:animEffect filter="image" prLst="opacity: 0.25">
                                      <p:cBhvr rctx="IE">
                                        <p:cTn id="47" dur="indefinite"/>
                                        <p:tgtEl>
                                          <p:spTgt spid="7">
                                            <p:graphicEl>
                                              <a:dgm id="{E2106207-2903-49A0-BDFD-CE9A4AB136BB}"/>
                                            </p:graphicEl>
                                          </p:spTgt>
                                        </p:tgtEl>
                                      </p:cBhvr>
                                    </p:animEffect>
                                  </p:childTnLst>
                                </p:cTn>
                              </p:par>
                              <p:par>
                                <p:cTn id="48" presetID="9" presetClass="emph" presetSubtype="0" grpId="1" nodeType="withEffect">
                                  <p:stCondLst>
                                    <p:cond delay="0"/>
                                  </p:stCondLst>
                                  <p:childTnLst>
                                    <p:set>
                                      <p:cBhvr>
                                        <p:cTn id="49" dur="indefinite"/>
                                        <p:tgtEl>
                                          <p:spTgt spid="7">
                                            <p:graphicEl>
                                              <a:dgm id="{214A5E72-44FA-4CCF-A247-32DA177820E5}"/>
                                            </p:graphicEl>
                                          </p:spTgt>
                                        </p:tgtEl>
                                        <p:attrNameLst>
                                          <p:attrName>style.opacity</p:attrName>
                                        </p:attrNameLst>
                                      </p:cBhvr>
                                      <p:to>
                                        <p:strVal val="0.25"/>
                                      </p:to>
                                    </p:set>
                                    <p:animEffect filter="image" prLst="opacity: 0.25">
                                      <p:cBhvr rctx="IE">
                                        <p:cTn id="50" dur="indefinite"/>
                                        <p:tgtEl>
                                          <p:spTgt spid="7">
                                            <p:graphicEl>
                                              <a:dgm id="{214A5E72-44FA-4CCF-A247-32DA177820E5}"/>
                                            </p:graphicEl>
                                          </p:spTgt>
                                        </p:tgtEl>
                                      </p:cBhvr>
                                    </p:animEffect>
                                  </p:childTnLst>
                                </p:cTn>
                              </p:par>
                              <p:par>
                                <p:cTn id="51" presetID="9" presetClass="emph" presetSubtype="0" grpId="1" nodeType="withEffect">
                                  <p:stCondLst>
                                    <p:cond delay="0"/>
                                  </p:stCondLst>
                                  <p:childTnLst>
                                    <p:set>
                                      <p:cBhvr>
                                        <p:cTn id="52" dur="indefinite"/>
                                        <p:tgtEl>
                                          <p:spTgt spid="7">
                                            <p:graphicEl>
                                              <a:dgm id="{4FAB55C0-9BE3-4567-B5E3-20B3CBB442A5}"/>
                                            </p:graphicEl>
                                          </p:spTgt>
                                        </p:tgtEl>
                                        <p:attrNameLst>
                                          <p:attrName>style.opacity</p:attrName>
                                        </p:attrNameLst>
                                      </p:cBhvr>
                                      <p:to>
                                        <p:strVal val="0.25"/>
                                      </p:to>
                                    </p:set>
                                    <p:animEffect filter="image" prLst="opacity: 0.25">
                                      <p:cBhvr rctx="IE">
                                        <p:cTn id="53" dur="indefinite"/>
                                        <p:tgtEl>
                                          <p:spTgt spid="7">
                                            <p:graphicEl>
                                              <a:dgm id="{4FAB55C0-9BE3-4567-B5E3-20B3CBB442A5}"/>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uiExpand="1">
        <p:bldSub>
          <a:bldDgm bld="one"/>
        </p:bldSub>
      </p:bldGraphic>
      <p:bldGraphic spid="7" grpId="1" uiExpand="1">
        <p:bldSub>
          <a:bldDgm bld="one"/>
        </p:bldSub>
      </p:bldGraphic>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37773FC-096B-187D-845D-0D8C52B5EB26}"/>
              </a:ext>
            </a:extLst>
          </p:cNvPr>
          <p:cNvSpPr>
            <a:spLocks noGrp="1"/>
          </p:cNvSpPr>
          <p:nvPr>
            <p:ph type="title"/>
          </p:nvPr>
        </p:nvSpPr>
        <p:spPr>
          <a:xfrm>
            <a:off x="838200" y="556995"/>
            <a:ext cx="10515600" cy="1133693"/>
          </a:xfrm>
        </p:spPr>
        <p:txBody>
          <a:bodyPr>
            <a:normAutofit/>
          </a:bodyPr>
          <a:lstStyle/>
          <a:p>
            <a:pPr algn="ctr"/>
            <a:r>
              <a:rPr lang="en-US" sz="5200"/>
              <a:t> Risks</a:t>
            </a:r>
            <a:endParaRPr lang="en-CA" sz="5200"/>
          </a:p>
        </p:txBody>
      </p:sp>
      <p:graphicFrame>
        <p:nvGraphicFramePr>
          <p:cNvPr id="7" name="Content Placeholder 4">
            <a:extLst>
              <a:ext uri="{FF2B5EF4-FFF2-40B4-BE49-F238E27FC236}">
                <a16:creationId xmlns:a16="http://schemas.microsoft.com/office/drawing/2014/main" id="{14BAB335-B3C8-2FCB-582F-DA3C5B76C7C2}"/>
              </a:ext>
            </a:extLst>
          </p:cNvPr>
          <p:cNvGraphicFramePr>
            <a:graphicFrameLocks noGrp="1"/>
          </p:cNvGraphicFramePr>
          <p:nvPr>
            <p:ph idx="1"/>
            <p:extLst>
              <p:ext uri="{D42A27DB-BD31-4B8C-83A1-F6EECF244321}">
                <p14:modId xmlns:p14="http://schemas.microsoft.com/office/powerpoint/2010/main" val="4255733749"/>
              </p:ext>
            </p:extLst>
          </p:nvPr>
        </p:nvGraphicFramePr>
        <p:xfrm>
          <a:off x="838200" y="1828800"/>
          <a:ext cx="10515600" cy="435254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122264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graphicEl>
                                              <a:dgm id="{BF13D8B6-EA87-489F-8F86-D7F262E5A258}"/>
                                            </p:graphicEl>
                                          </p:spTgt>
                                        </p:tgtEl>
                                        <p:attrNameLst>
                                          <p:attrName>style.visibility</p:attrName>
                                        </p:attrNameLst>
                                      </p:cBhvr>
                                      <p:to>
                                        <p:strVal val="visible"/>
                                      </p:to>
                                    </p:set>
                                    <p:animEffect transition="in" filter="fade">
                                      <p:cBhvr>
                                        <p:cTn id="7" dur="500"/>
                                        <p:tgtEl>
                                          <p:spTgt spid="7">
                                            <p:graphicEl>
                                              <a:dgm id="{BF13D8B6-EA87-489F-8F86-D7F262E5A258}"/>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graphicEl>
                                              <a:dgm id="{44A18700-29DC-40A1-8934-2C59919A8BAF}"/>
                                            </p:graphicEl>
                                          </p:spTgt>
                                        </p:tgtEl>
                                        <p:attrNameLst>
                                          <p:attrName>style.visibility</p:attrName>
                                        </p:attrNameLst>
                                      </p:cBhvr>
                                      <p:to>
                                        <p:strVal val="visible"/>
                                      </p:to>
                                    </p:set>
                                    <p:animEffect transition="in" filter="fade">
                                      <p:cBhvr>
                                        <p:cTn id="10" dur="500"/>
                                        <p:tgtEl>
                                          <p:spTgt spid="7">
                                            <p:graphicEl>
                                              <a:dgm id="{44A18700-29DC-40A1-8934-2C59919A8BAF}"/>
                                            </p:graphic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graphicEl>
                                              <a:dgm id="{BA4E42BC-A68C-486C-9863-4398C3187146}"/>
                                            </p:graphicEl>
                                          </p:spTgt>
                                        </p:tgtEl>
                                        <p:attrNameLst>
                                          <p:attrName>style.visibility</p:attrName>
                                        </p:attrNameLst>
                                      </p:cBhvr>
                                      <p:to>
                                        <p:strVal val="visible"/>
                                      </p:to>
                                    </p:set>
                                    <p:animEffect transition="in" filter="fade">
                                      <p:cBhvr>
                                        <p:cTn id="13" dur="500"/>
                                        <p:tgtEl>
                                          <p:spTgt spid="7">
                                            <p:graphicEl>
                                              <a:dgm id="{BA4E42BC-A68C-486C-9863-4398C3187146}"/>
                                            </p:graphic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7">
                                            <p:graphicEl>
                                              <a:dgm id="{D62AE718-9447-46B4-9646-16EFA441E1CA}"/>
                                            </p:graphicEl>
                                          </p:spTgt>
                                        </p:tgtEl>
                                        <p:attrNameLst>
                                          <p:attrName>style.visibility</p:attrName>
                                        </p:attrNameLst>
                                      </p:cBhvr>
                                      <p:to>
                                        <p:strVal val="visible"/>
                                      </p:to>
                                    </p:set>
                                    <p:animEffect transition="in" filter="fade">
                                      <p:cBhvr>
                                        <p:cTn id="18" dur="500"/>
                                        <p:tgtEl>
                                          <p:spTgt spid="7">
                                            <p:graphicEl>
                                              <a:dgm id="{D62AE718-9447-46B4-9646-16EFA441E1CA}"/>
                                            </p:graphic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7">
                                            <p:graphicEl>
                                              <a:dgm id="{B5AFB676-4FCE-48E5-A9B5-6233B11CEBDD}"/>
                                            </p:graphicEl>
                                          </p:spTgt>
                                        </p:tgtEl>
                                        <p:attrNameLst>
                                          <p:attrName>style.visibility</p:attrName>
                                        </p:attrNameLst>
                                      </p:cBhvr>
                                      <p:to>
                                        <p:strVal val="visible"/>
                                      </p:to>
                                    </p:set>
                                    <p:animEffect transition="in" filter="fade">
                                      <p:cBhvr>
                                        <p:cTn id="21" dur="500"/>
                                        <p:tgtEl>
                                          <p:spTgt spid="7">
                                            <p:graphicEl>
                                              <a:dgm id="{B5AFB676-4FCE-48E5-A9B5-6233B11CEBDD}"/>
                                            </p:graphic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7">
                                            <p:graphicEl>
                                              <a:dgm id="{D2707404-1EB5-4162-8AC1-2961B01B3A56}"/>
                                            </p:graphicEl>
                                          </p:spTgt>
                                        </p:tgtEl>
                                        <p:attrNameLst>
                                          <p:attrName>style.visibility</p:attrName>
                                        </p:attrNameLst>
                                      </p:cBhvr>
                                      <p:to>
                                        <p:strVal val="visible"/>
                                      </p:to>
                                    </p:set>
                                    <p:animEffect transition="in" filter="fade">
                                      <p:cBhvr>
                                        <p:cTn id="24" dur="500"/>
                                        <p:tgtEl>
                                          <p:spTgt spid="7">
                                            <p:graphicEl>
                                              <a:dgm id="{D2707404-1EB5-4162-8AC1-2961B01B3A56}"/>
                                            </p:graphicEl>
                                          </p:spTgt>
                                        </p:tgtEl>
                                      </p:cBhvr>
                                    </p:animEffect>
                                  </p:childTnLst>
                                </p:cTn>
                              </p:par>
                              <p:par>
                                <p:cTn id="25" presetID="9" presetClass="emph" presetSubtype="0" grpId="1" nodeType="withEffect">
                                  <p:stCondLst>
                                    <p:cond delay="0"/>
                                  </p:stCondLst>
                                  <p:childTnLst>
                                    <p:set>
                                      <p:cBhvr>
                                        <p:cTn id="26" dur="indefinite"/>
                                        <p:tgtEl>
                                          <p:spTgt spid="7">
                                            <p:graphicEl>
                                              <a:dgm id="{BF13D8B6-EA87-489F-8F86-D7F262E5A258}"/>
                                            </p:graphicEl>
                                          </p:spTgt>
                                        </p:tgtEl>
                                        <p:attrNameLst>
                                          <p:attrName>style.opacity</p:attrName>
                                        </p:attrNameLst>
                                      </p:cBhvr>
                                      <p:to>
                                        <p:strVal val="0.25"/>
                                      </p:to>
                                    </p:set>
                                    <p:animEffect filter="image" prLst="opacity: 0.25">
                                      <p:cBhvr rctx="IE">
                                        <p:cTn id="27" dur="indefinite"/>
                                        <p:tgtEl>
                                          <p:spTgt spid="7">
                                            <p:graphicEl>
                                              <a:dgm id="{BF13D8B6-EA87-489F-8F86-D7F262E5A258}"/>
                                            </p:graphicEl>
                                          </p:spTgt>
                                        </p:tgtEl>
                                      </p:cBhvr>
                                    </p:animEffect>
                                  </p:childTnLst>
                                </p:cTn>
                              </p:par>
                              <p:par>
                                <p:cTn id="28" presetID="9" presetClass="emph" presetSubtype="0" grpId="1" nodeType="withEffect">
                                  <p:stCondLst>
                                    <p:cond delay="0"/>
                                  </p:stCondLst>
                                  <p:childTnLst>
                                    <p:set>
                                      <p:cBhvr>
                                        <p:cTn id="29" dur="indefinite"/>
                                        <p:tgtEl>
                                          <p:spTgt spid="7">
                                            <p:graphicEl>
                                              <a:dgm id="{44A18700-29DC-40A1-8934-2C59919A8BAF}"/>
                                            </p:graphicEl>
                                          </p:spTgt>
                                        </p:tgtEl>
                                        <p:attrNameLst>
                                          <p:attrName>style.opacity</p:attrName>
                                        </p:attrNameLst>
                                      </p:cBhvr>
                                      <p:to>
                                        <p:strVal val="0.25"/>
                                      </p:to>
                                    </p:set>
                                    <p:animEffect filter="image" prLst="opacity: 0.25">
                                      <p:cBhvr rctx="IE">
                                        <p:cTn id="30" dur="indefinite"/>
                                        <p:tgtEl>
                                          <p:spTgt spid="7">
                                            <p:graphicEl>
                                              <a:dgm id="{44A18700-29DC-40A1-8934-2C59919A8BAF}"/>
                                            </p:graphicEl>
                                          </p:spTgt>
                                        </p:tgtEl>
                                      </p:cBhvr>
                                    </p:animEffect>
                                  </p:childTnLst>
                                </p:cTn>
                              </p:par>
                              <p:par>
                                <p:cTn id="31" presetID="9" presetClass="emph" presetSubtype="0" grpId="1" nodeType="withEffect">
                                  <p:stCondLst>
                                    <p:cond delay="0"/>
                                  </p:stCondLst>
                                  <p:childTnLst>
                                    <p:set>
                                      <p:cBhvr>
                                        <p:cTn id="32" dur="indefinite"/>
                                        <p:tgtEl>
                                          <p:spTgt spid="7">
                                            <p:graphicEl>
                                              <a:dgm id="{BA4E42BC-A68C-486C-9863-4398C3187146}"/>
                                            </p:graphicEl>
                                          </p:spTgt>
                                        </p:tgtEl>
                                        <p:attrNameLst>
                                          <p:attrName>style.opacity</p:attrName>
                                        </p:attrNameLst>
                                      </p:cBhvr>
                                      <p:to>
                                        <p:strVal val="0.25"/>
                                      </p:to>
                                    </p:set>
                                    <p:animEffect filter="image" prLst="opacity: 0.25">
                                      <p:cBhvr rctx="IE">
                                        <p:cTn id="33" dur="indefinite"/>
                                        <p:tgtEl>
                                          <p:spTgt spid="7">
                                            <p:graphicEl>
                                              <a:dgm id="{BA4E42BC-A68C-486C-9863-4398C3187146}"/>
                                            </p:graphic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7">
                                            <p:graphicEl>
                                              <a:dgm id="{12F9EA21-FA58-4123-A0F5-DE022970F496}"/>
                                            </p:graphicEl>
                                          </p:spTgt>
                                        </p:tgtEl>
                                        <p:attrNameLst>
                                          <p:attrName>style.visibility</p:attrName>
                                        </p:attrNameLst>
                                      </p:cBhvr>
                                      <p:to>
                                        <p:strVal val="visible"/>
                                      </p:to>
                                    </p:set>
                                    <p:animEffect transition="in" filter="fade">
                                      <p:cBhvr>
                                        <p:cTn id="38" dur="500"/>
                                        <p:tgtEl>
                                          <p:spTgt spid="7">
                                            <p:graphicEl>
                                              <a:dgm id="{12F9EA21-FA58-4123-A0F5-DE022970F496}"/>
                                            </p:graphic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7">
                                            <p:graphicEl>
                                              <a:dgm id="{B498CF8B-5DC4-4FE7-B362-6FC60B39F688}"/>
                                            </p:graphicEl>
                                          </p:spTgt>
                                        </p:tgtEl>
                                        <p:attrNameLst>
                                          <p:attrName>style.visibility</p:attrName>
                                        </p:attrNameLst>
                                      </p:cBhvr>
                                      <p:to>
                                        <p:strVal val="visible"/>
                                      </p:to>
                                    </p:set>
                                    <p:animEffect transition="in" filter="fade">
                                      <p:cBhvr>
                                        <p:cTn id="41" dur="500"/>
                                        <p:tgtEl>
                                          <p:spTgt spid="7">
                                            <p:graphicEl>
                                              <a:dgm id="{B498CF8B-5DC4-4FE7-B362-6FC60B39F688}"/>
                                            </p:graphic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7">
                                            <p:graphicEl>
                                              <a:dgm id="{FB471324-C316-442B-9CD7-7AD1E94C10ED}"/>
                                            </p:graphicEl>
                                          </p:spTgt>
                                        </p:tgtEl>
                                        <p:attrNameLst>
                                          <p:attrName>style.visibility</p:attrName>
                                        </p:attrNameLst>
                                      </p:cBhvr>
                                      <p:to>
                                        <p:strVal val="visible"/>
                                      </p:to>
                                    </p:set>
                                    <p:animEffect transition="in" filter="fade">
                                      <p:cBhvr>
                                        <p:cTn id="44" dur="500"/>
                                        <p:tgtEl>
                                          <p:spTgt spid="7">
                                            <p:graphicEl>
                                              <a:dgm id="{FB471324-C316-442B-9CD7-7AD1E94C10ED}"/>
                                            </p:graphicEl>
                                          </p:spTgt>
                                        </p:tgtEl>
                                      </p:cBhvr>
                                    </p:animEffect>
                                  </p:childTnLst>
                                </p:cTn>
                              </p:par>
                              <p:par>
                                <p:cTn id="45" presetID="9" presetClass="emph" presetSubtype="0" grpId="1" nodeType="withEffect">
                                  <p:stCondLst>
                                    <p:cond delay="0"/>
                                  </p:stCondLst>
                                  <p:childTnLst>
                                    <p:set>
                                      <p:cBhvr>
                                        <p:cTn id="46" dur="indefinite"/>
                                        <p:tgtEl>
                                          <p:spTgt spid="7">
                                            <p:graphicEl>
                                              <a:dgm id="{D62AE718-9447-46B4-9646-16EFA441E1CA}"/>
                                            </p:graphicEl>
                                          </p:spTgt>
                                        </p:tgtEl>
                                        <p:attrNameLst>
                                          <p:attrName>style.opacity</p:attrName>
                                        </p:attrNameLst>
                                      </p:cBhvr>
                                      <p:to>
                                        <p:strVal val="0.25"/>
                                      </p:to>
                                    </p:set>
                                    <p:animEffect filter="image" prLst="opacity: 0.25">
                                      <p:cBhvr rctx="IE">
                                        <p:cTn id="47" dur="indefinite"/>
                                        <p:tgtEl>
                                          <p:spTgt spid="7">
                                            <p:graphicEl>
                                              <a:dgm id="{D62AE718-9447-46B4-9646-16EFA441E1CA}"/>
                                            </p:graphicEl>
                                          </p:spTgt>
                                        </p:tgtEl>
                                      </p:cBhvr>
                                    </p:animEffect>
                                  </p:childTnLst>
                                </p:cTn>
                              </p:par>
                              <p:par>
                                <p:cTn id="48" presetID="9" presetClass="emph" presetSubtype="0" grpId="1" nodeType="withEffect">
                                  <p:stCondLst>
                                    <p:cond delay="0"/>
                                  </p:stCondLst>
                                  <p:childTnLst>
                                    <p:set>
                                      <p:cBhvr>
                                        <p:cTn id="49" dur="indefinite"/>
                                        <p:tgtEl>
                                          <p:spTgt spid="7">
                                            <p:graphicEl>
                                              <a:dgm id="{B5AFB676-4FCE-48E5-A9B5-6233B11CEBDD}"/>
                                            </p:graphicEl>
                                          </p:spTgt>
                                        </p:tgtEl>
                                        <p:attrNameLst>
                                          <p:attrName>style.opacity</p:attrName>
                                        </p:attrNameLst>
                                      </p:cBhvr>
                                      <p:to>
                                        <p:strVal val="0.25"/>
                                      </p:to>
                                    </p:set>
                                    <p:animEffect filter="image" prLst="opacity: 0.25">
                                      <p:cBhvr rctx="IE">
                                        <p:cTn id="50" dur="indefinite"/>
                                        <p:tgtEl>
                                          <p:spTgt spid="7">
                                            <p:graphicEl>
                                              <a:dgm id="{B5AFB676-4FCE-48E5-A9B5-6233B11CEBDD}"/>
                                            </p:graphicEl>
                                          </p:spTgt>
                                        </p:tgtEl>
                                      </p:cBhvr>
                                    </p:animEffect>
                                  </p:childTnLst>
                                </p:cTn>
                              </p:par>
                              <p:par>
                                <p:cTn id="51" presetID="9" presetClass="emph" presetSubtype="0" grpId="1" nodeType="withEffect">
                                  <p:stCondLst>
                                    <p:cond delay="0"/>
                                  </p:stCondLst>
                                  <p:childTnLst>
                                    <p:set>
                                      <p:cBhvr>
                                        <p:cTn id="52" dur="indefinite"/>
                                        <p:tgtEl>
                                          <p:spTgt spid="7">
                                            <p:graphicEl>
                                              <a:dgm id="{D2707404-1EB5-4162-8AC1-2961B01B3A56}"/>
                                            </p:graphicEl>
                                          </p:spTgt>
                                        </p:tgtEl>
                                        <p:attrNameLst>
                                          <p:attrName>style.opacity</p:attrName>
                                        </p:attrNameLst>
                                      </p:cBhvr>
                                      <p:to>
                                        <p:strVal val="0.25"/>
                                      </p:to>
                                    </p:set>
                                    <p:animEffect filter="image" prLst="opacity: 0.25">
                                      <p:cBhvr rctx="IE">
                                        <p:cTn id="53" dur="indefinite"/>
                                        <p:tgtEl>
                                          <p:spTgt spid="7">
                                            <p:graphicEl>
                                              <a:dgm id="{D2707404-1EB5-4162-8AC1-2961B01B3A56}"/>
                                            </p:graphicEl>
                                          </p:spTgt>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7">
                                            <p:graphicEl>
                                              <a:dgm id="{EF5B3417-A060-4FE9-A299-C50670BD3DAC}"/>
                                            </p:graphicEl>
                                          </p:spTgt>
                                        </p:tgtEl>
                                        <p:attrNameLst>
                                          <p:attrName>style.visibility</p:attrName>
                                        </p:attrNameLst>
                                      </p:cBhvr>
                                      <p:to>
                                        <p:strVal val="visible"/>
                                      </p:to>
                                    </p:set>
                                    <p:animEffect transition="in" filter="fade">
                                      <p:cBhvr>
                                        <p:cTn id="58" dur="500"/>
                                        <p:tgtEl>
                                          <p:spTgt spid="7">
                                            <p:graphicEl>
                                              <a:dgm id="{EF5B3417-A060-4FE9-A299-C50670BD3DAC}"/>
                                            </p:graphicEl>
                                          </p:spTgt>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7">
                                            <p:graphicEl>
                                              <a:dgm id="{0AA2641A-7129-4689-87C1-19D02D38158A}"/>
                                            </p:graphicEl>
                                          </p:spTgt>
                                        </p:tgtEl>
                                        <p:attrNameLst>
                                          <p:attrName>style.visibility</p:attrName>
                                        </p:attrNameLst>
                                      </p:cBhvr>
                                      <p:to>
                                        <p:strVal val="visible"/>
                                      </p:to>
                                    </p:set>
                                    <p:animEffect transition="in" filter="fade">
                                      <p:cBhvr>
                                        <p:cTn id="61" dur="500"/>
                                        <p:tgtEl>
                                          <p:spTgt spid="7">
                                            <p:graphicEl>
                                              <a:dgm id="{0AA2641A-7129-4689-87C1-19D02D38158A}"/>
                                            </p:graphicEl>
                                          </p:spTgt>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7">
                                            <p:graphicEl>
                                              <a:dgm id="{53DBD7FA-1DC2-42A7-83E3-ACB9DDCA6D9F}"/>
                                            </p:graphicEl>
                                          </p:spTgt>
                                        </p:tgtEl>
                                        <p:attrNameLst>
                                          <p:attrName>style.visibility</p:attrName>
                                        </p:attrNameLst>
                                      </p:cBhvr>
                                      <p:to>
                                        <p:strVal val="visible"/>
                                      </p:to>
                                    </p:set>
                                    <p:animEffect transition="in" filter="fade">
                                      <p:cBhvr>
                                        <p:cTn id="64" dur="500"/>
                                        <p:tgtEl>
                                          <p:spTgt spid="7">
                                            <p:graphicEl>
                                              <a:dgm id="{53DBD7FA-1DC2-42A7-83E3-ACB9DDCA6D9F}"/>
                                            </p:graphicEl>
                                          </p:spTgt>
                                        </p:tgtEl>
                                      </p:cBhvr>
                                    </p:animEffect>
                                  </p:childTnLst>
                                </p:cTn>
                              </p:par>
                              <p:par>
                                <p:cTn id="65" presetID="9" presetClass="emph" presetSubtype="0" grpId="1" nodeType="withEffect">
                                  <p:stCondLst>
                                    <p:cond delay="0"/>
                                  </p:stCondLst>
                                  <p:childTnLst>
                                    <p:set>
                                      <p:cBhvr>
                                        <p:cTn id="66" dur="indefinite"/>
                                        <p:tgtEl>
                                          <p:spTgt spid="7">
                                            <p:graphicEl>
                                              <a:dgm id="{12F9EA21-FA58-4123-A0F5-DE022970F496}"/>
                                            </p:graphicEl>
                                          </p:spTgt>
                                        </p:tgtEl>
                                        <p:attrNameLst>
                                          <p:attrName>style.opacity</p:attrName>
                                        </p:attrNameLst>
                                      </p:cBhvr>
                                      <p:to>
                                        <p:strVal val="0.25"/>
                                      </p:to>
                                    </p:set>
                                    <p:animEffect filter="image" prLst="opacity: 0.25">
                                      <p:cBhvr rctx="IE">
                                        <p:cTn id="67" dur="indefinite"/>
                                        <p:tgtEl>
                                          <p:spTgt spid="7">
                                            <p:graphicEl>
                                              <a:dgm id="{12F9EA21-FA58-4123-A0F5-DE022970F496}"/>
                                            </p:graphicEl>
                                          </p:spTgt>
                                        </p:tgtEl>
                                      </p:cBhvr>
                                    </p:animEffect>
                                  </p:childTnLst>
                                </p:cTn>
                              </p:par>
                              <p:par>
                                <p:cTn id="68" presetID="9" presetClass="emph" presetSubtype="0" grpId="1" nodeType="withEffect">
                                  <p:stCondLst>
                                    <p:cond delay="0"/>
                                  </p:stCondLst>
                                  <p:childTnLst>
                                    <p:set>
                                      <p:cBhvr>
                                        <p:cTn id="69" dur="indefinite"/>
                                        <p:tgtEl>
                                          <p:spTgt spid="7">
                                            <p:graphicEl>
                                              <a:dgm id="{B498CF8B-5DC4-4FE7-B362-6FC60B39F688}"/>
                                            </p:graphicEl>
                                          </p:spTgt>
                                        </p:tgtEl>
                                        <p:attrNameLst>
                                          <p:attrName>style.opacity</p:attrName>
                                        </p:attrNameLst>
                                      </p:cBhvr>
                                      <p:to>
                                        <p:strVal val="0.25"/>
                                      </p:to>
                                    </p:set>
                                    <p:animEffect filter="image" prLst="opacity: 0.25">
                                      <p:cBhvr rctx="IE">
                                        <p:cTn id="70" dur="indefinite"/>
                                        <p:tgtEl>
                                          <p:spTgt spid="7">
                                            <p:graphicEl>
                                              <a:dgm id="{B498CF8B-5DC4-4FE7-B362-6FC60B39F688}"/>
                                            </p:graphicEl>
                                          </p:spTgt>
                                        </p:tgtEl>
                                      </p:cBhvr>
                                    </p:animEffect>
                                  </p:childTnLst>
                                </p:cTn>
                              </p:par>
                              <p:par>
                                <p:cTn id="71" presetID="9" presetClass="emph" presetSubtype="0" grpId="1" nodeType="withEffect">
                                  <p:stCondLst>
                                    <p:cond delay="0"/>
                                  </p:stCondLst>
                                  <p:childTnLst>
                                    <p:set>
                                      <p:cBhvr>
                                        <p:cTn id="72" dur="indefinite"/>
                                        <p:tgtEl>
                                          <p:spTgt spid="7">
                                            <p:graphicEl>
                                              <a:dgm id="{FB471324-C316-442B-9CD7-7AD1E94C10ED}"/>
                                            </p:graphicEl>
                                          </p:spTgt>
                                        </p:tgtEl>
                                        <p:attrNameLst>
                                          <p:attrName>style.opacity</p:attrName>
                                        </p:attrNameLst>
                                      </p:cBhvr>
                                      <p:to>
                                        <p:strVal val="0.25"/>
                                      </p:to>
                                    </p:set>
                                    <p:animEffect filter="image" prLst="opacity: 0.25">
                                      <p:cBhvr rctx="IE">
                                        <p:cTn id="73" dur="indefinite"/>
                                        <p:tgtEl>
                                          <p:spTgt spid="7">
                                            <p:graphicEl>
                                              <a:dgm id="{FB471324-C316-442B-9CD7-7AD1E94C10ED}"/>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uiExpand="1">
        <p:bldSub>
          <a:bldDgm bld="one"/>
        </p:bldSub>
      </p:bldGraphic>
      <p:bldGraphic spid="7" grpId="1" uiExpand="1">
        <p:bldSub>
          <a:bldDgm bld="one"/>
        </p:bldSub>
      </p:bldGraphic>
    </p:bld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F46216B-77A9-411A-B9D3-5023FCB70208}"/>
    </a:ext>
  </a:extLst>
</a:theme>
</file>

<file path=ppt/theme/theme2.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F46216B-77A9-411A-B9D3-5023FCB70208}"/>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 2013 - 2022</Template>
  <TotalTime>357</TotalTime>
  <Words>2085</Words>
  <Application>Microsoft Office PowerPoint</Application>
  <PresentationFormat>Widescreen</PresentationFormat>
  <Paragraphs>281</Paragraphs>
  <Slides>27</Slides>
  <Notes>26</Notes>
  <HiddenSlides>6</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27</vt:i4>
      </vt:variant>
    </vt:vector>
  </HeadingPairs>
  <TitlesOfParts>
    <vt:vector size="39" baseType="lpstr">
      <vt:lpstr>Arial</vt:lpstr>
      <vt:lpstr>Calibri</vt:lpstr>
      <vt:lpstr>Calibri Light</vt:lpstr>
      <vt:lpstr>Community</vt:lpstr>
      <vt:lpstr>Consolas</vt:lpstr>
      <vt:lpstr>Courier New</vt:lpstr>
      <vt:lpstr>Lato</vt:lpstr>
      <vt:lpstr>Segoe Pro Semibold</vt:lpstr>
      <vt:lpstr>Segoe UI</vt:lpstr>
      <vt:lpstr>Segoe UI Semibold</vt:lpstr>
      <vt:lpstr>Office Theme</vt:lpstr>
      <vt:lpstr>1_Office Theme</vt:lpstr>
      <vt:lpstr>Securing Azure Service Bus</vt:lpstr>
      <vt:lpstr>PowerPoint Presentation</vt:lpstr>
      <vt:lpstr>Speaker Bio</vt:lpstr>
      <vt:lpstr>What is Azure Service Bus?</vt:lpstr>
      <vt:lpstr>Azure Messaging Platform</vt:lpstr>
      <vt:lpstr>Architecture</vt:lpstr>
      <vt:lpstr>Security</vt:lpstr>
      <vt:lpstr>Our messages are valuable</vt:lpstr>
      <vt:lpstr> Risks</vt:lpstr>
      <vt:lpstr>Securing Service Bus</vt:lpstr>
      <vt:lpstr>Encryption</vt:lpstr>
      <vt:lpstr>Encryption in transit</vt:lpstr>
      <vt:lpstr>Encryption at rest</vt:lpstr>
      <vt:lpstr>Authentication</vt:lpstr>
      <vt:lpstr>Shared Access Signatures</vt:lpstr>
      <vt:lpstr>Azure Active Directory</vt:lpstr>
      <vt:lpstr>Network</vt:lpstr>
      <vt:lpstr>Secure your network</vt:lpstr>
      <vt:lpstr>Insights</vt:lpstr>
      <vt:lpstr>Logging</vt:lpstr>
      <vt:lpstr>Bonus: Upcoming previews</vt:lpstr>
      <vt:lpstr>Durable terminus</vt:lpstr>
      <vt:lpstr>Geo data replication</vt:lpstr>
      <vt:lpstr>Almost done…</vt:lpstr>
      <vt:lpstr>Key take-aways</vt:lpstr>
      <vt:lpstr>Thank you!</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Securing Azure Service Bus</dc:title>
  <dc:creator>Eldert Grootenboer</dc:creator>
  <cp:lastModifiedBy>Eldert Grootenboer</cp:lastModifiedBy>
  <cp:revision>5</cp:revision>
  <dcterms:created xsi:type="dcterms:W3CDTF">2022-06-06T23:04:19Z</dcterms:created>
  <dcterms:modified xsi:type="dcterms:W3CDTF">2023-06-27T01:50:50Z</dcterms:modified>
</cp:coreProperties>
</file>